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4" r:id="rId16"/>
    <p:sldId id="268" r:id="rId17"/>
    <p:sldId id="275" r:id="rId18"/>
    <p:sldId id="269" r:id="rId19"/>
    <p:sldId id="276" r:id="rId20"/>
    <p:sldId id="277" r:id="rId21"/>
    <p:sldId id="270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esktop\Rekap%20Non%20Tender%20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Statistik PBJ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7477 (90,4%)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51 (0,6%)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747 (9%)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'Statistik ePL (2)'!$C$47:$C$50</c:f>
              <c:strCache>
                <c:ptCount val="4"/>
                <c:pt idx="0">
                  <c:v>Paket belum terdeteksi</c:v>
                </c:pt>
                <c:pt idx="1">
                  <c:v>Paket Pencatatan</c:v>
                </c:pt>
                <c:pt idx="2">
                  <c:v>Paket e-PL</c:v>
                </c:pt>
                <c:pt idx="3">
                  <c:v>Paket Penyedia dalam SIRUP</c:v>
                </c:pt>
              </c:strCache>
            </c:strRef>
          </c:cat>
          <c:val>
            <c:numRef>
              <c:f>'Statistik ePL (2)'!$D$47:$D$50</c:f>
              <c:numCache>
                <c:formatCode>General</c:formatCode>
                <c:ptCount val="4"/>
                <c:pt idx="0">
                  <c:v>7477</c:v>
                </c:pt>
                <c:pt idx="1">
                  <c:v>51</c:v>
                </c:pt>
                <c:pt idx="2">
                  <c:v>747</c:v>
                </c:pt>
                <c:pt idx="3">
                  <c:v>8275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644224"/>
        <c:axId val="206967872"/>
      </c:barChart>
      <c:catAx>
        <c:axId val="238644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id-ID"/>
          </a:p>
        </c:txPr>
        <c:crossAx val="206967872"/>
        <c:crosses val="autoZero"/>
        <c:auto val="1"/>
        <c:lblAlgn val="ctr"/>
        <c:lblOffset val="100"/>
        <c:noMultiLvlLbl val="0"/>
      </c:catAx>
      <c:valAx>
        <c:axId val="206967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8644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0FA49-5DBA-401D-A6E3-5D50234EA66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2421618-660D-4EA6-AD31-89D43F33535B}">
      <dgm:prSet phldrT="[Text]"/>
      <dgm:spPr/>
      <dgm:t>
        <a:bodyPr/>
        <a:lstStyle/>
        <a:p>
          <a:r>
            <a:rPr lang="en-US" dirty="0" smtClean="0"/>
            <a:t>TA. 2019</a:t>
          </a:r>
          <a:endParaRPr lang="id-ID" dirty="0"/>
        </a:p>
      </dgm:t>
    </dgm:pt>
    <dgm:pt modelId="{A8F868A5-DEAC-4EDE-874B-ADD82FD74A0B}" type="parTrans" cxnId="{2AC426C4-AE61-4369-BEB3-CE1BCAE157BA}">
      <dgm:prSet/>
      <dgm:spPr/>
      <dgm:t>
        <a:bodyPr/>
        <a:lstStyle/>
        <a:p>
          <a:endParaRPr lang="id-ID"/>
        </a:p>
      </dgm:t>
    </dgm:pt>
    <dgm:pt modelId="{FF858079-7C9F-43AF-8E43-BFDFB3CAD0CB}" type="sibTrans" cxnId="{2AC426C4-AE61-4369-BEB3-CE1BCAE157BA}">
      <dgm:prSet/>
      <dgm:spPr/>
      <dgm:t>
        <a:bodyPr/>
        <a:lstStyle/>
        <a:p>
          <a:endParaRPr lang="id-ID"/>
        </a:p>
      </dgm:t>
    </dgm:pt>
    <dgm:pt modelId="{F8C5E2ED-3BAB-4D86-8A2D-F0B54B027A50}">
      <dgm:prSet phldrT="[Text]"/>
      <dgm:spPr/>
      <dgm:t>
        <a:bodyPr/>
        <a:lstStyle/>
        <a:p>
          <a:r>
            <a:rPr lang="en-US" dirty="0" smtClean="0"/>
            <a:t>PBJ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kontrak</a:t>
          </a:r>
          <a:r>
            <a:rPr lang="en-US" dirty="0" smtClean="0"/>
            <a:t> </a:t>
          </a:r>
          <a:r>
            <a:rPr lang="en-US" dirty="0" err="1" smtClean="0"/>
            <a:t>berupa</a:t>
          </a:r>
          <a:r>
            <a:rPr lang="en-US" dirty="0" smtClean="0"/>
            <a:t> SPK yang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memakai</a:t>
          </a:r>
          <a:r>
            <a:rPr lang="en-US" dirty="0" smtClean="0"/>
            <a:t> e-PL</a:t>
          </a:r>
          <a:endParaRPr lang="id-ID" dirty="0"/>
        </a:p>
      </dgm:t>
    </dgm:pt>
    <dgm:pt modelId="{399DAE28-FAC3-41A9-B33C-9D4F23D41AE8}" type="parTrans" cxnId="{C680F90A-F129-4523-9685-BE53D8775027}">
      <dgm:prSet/>
      <dgm:spPr/>
      <dgm:t>
        <a:bodyPr/>
        <a:lstStyle/>
        <a:p>
          <a:endParaRPr lang="id-ID"/>
        </a:p>
      </dgm:t>
    </dgm:pt>
    <dgm:pt modelId="{EEE80AA2-FFA0-46A4-84EB-BFEC3B022A80}" type="sibTrans" cxnId="{C680F90A-F129-4523-9685-BE53D8775027}">
      <dgm:prSet/>
      <dgm:spPr/>
      <dgm:t>
        <a:bodyPr/>
        <a:lstStyle/>
        <a:p>
          <a:endParaRPr lang="id-ID"/>
        </a:p>
      </dgm:t>
    </dgm:pt>
    <dgm:pt modelId="{13D1A12B-9AA8-41B2-91AE-2761A489D7C5}">
      <dgm:prSet phldrT="[Text]"/>
      <dgm:spPr/>
      <dgm:t>
        <a:bodyPr/>
        <a:lstStyle/>
        <a:p>
          <a:r>
            <a:rPr lang="en-US" dirty="0" smtClean="0"/>
            <a:t>PBJ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kontrak</a:t>
          </a:r>
          <a:r>
            <a:rPr lang="en-US" dirty="0" smtClean="0"/>
            <a:t> </a:t>
          </a:r>
          <a:r>
            <a:rPr lang="en-US" dirty="0" err="1" smtClean="0"/>
            <a:t>berupa</a:t>
          </a:r>
          <a:r>
            <a:rPr lang="en-US" dirty="0" smtClean="0"/>
            <a:t> </a:t>
          </a:r>
          <a:r>
            <a:rPr lang="en-US" dirty="0" err="1" smtClean="0"/>
            <a:t>Kwitansi</a:t>
          </a:r>
          <a:endParaRPr lang="id-ID" dirty="0"/>
        </a:p>
      </dgm:t>
    </dgm:pt>
    <dgm:pt modelId="{AA5557FB-5851-4161-B2F3-9CD651F7BED1}" type="parTrans" cxnId="{4F1BD5CF-CC5A-480B-8C7E-26285257C999}">
      <dgm:prSet/>
      <dgm:spPr/>
      <dgm:t>
        <a:bodyPr/>
        <a:lstStyle/>
        <a:p>
          <a:endParaRPr lang="id-ID"/>
        </a:p>
      </dgm:t>
    </dgm:pt>
    <dgm:pt modelId="{4157E2ED-6655-4D87-8B76-1C9CF67C6BA9}" type="sibTrans" cxnId="{4F1BD5CF-CC5A-480B-8C7E-26285257C999}">
      <dgm:prSet/>
      <dgm:spPr/>
      <dgm:t>
        <a:bodyPr/>
        <a:lstStyle/>
        <a:p>
          <a:endParaRPr lang="id-ID"/>
        </a:p>
      </dgm:t>
    </dgm:pt>
    <dgm:pt modelId="{E4627F37-F8AC-48A7-A763-460C2596BA85}">
      <dgm:prSet phldrT="[Text]"/>
      <dgm:spPr/>
      <dgm:t>
        <a:bodyPr/>
        <a:lstStyle/>
        <a:p>
          <a:r>
            <a:rPr lang="en-US" dirty="0" smtClean="0"/>
            <a:t>PBJ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kontrak</a:t>
          </a:r>
          <a:r>
            <a:rPr lang="en-US" dirty="0" smtClean="0"/>
            <a:t> </a:t>
          </a:r>
          <a:r>
            <a:rPr lang="en-US" dirty="0" err="1" smtClean="0"/>
            <a:t>berupa</a:t>
          </a:r>
          <a:r>
            <a:rPr lang="en-US" dirty="0" smtClean="0"/>
            <a:t> </a:t>
          </a:r>
          <a:r>
            <a:rPr lang="en-US" dirty="0" err="1" smtClean="0"/>
            <a:t>Bukti</a:t>
          </a:r>
          <a:r>
            <a:rPr lang="en-US" dirty="0" smtClean="0"/>
            <a:t> </a:t>
          </a:r>
          <a:r>
            <a:rPr lang="en-US" dirty="0" err="1" smtClean="0"/>
            <a:t>Pembelian</a:t>
          </a:r>
          <a:endParaRPr lang="id-ID" dirty="0"/>
        </a:p>
      </dgm:t>
    </dgm:pt>
    <dgm:pt modelId="{9C0E7624-2D6A-4AE9-B276-FC677C5D73D2}" type="parTrans" cxnId="{6AFC0B63-7D07-4E8C-A9DA-690A3D2D542E}">
      <dgm:prSet/>
      <dgm:spPr/>
      <dgm:t>
        <a:bodyPr/>
        <a:lstStyle/>
        <a:p>
          <a:endParaRPr lang="id-ID"/>
        </a:p>
      </dgm:t>
    </dgm:pt>
    <dgm:pt modelId="{6E9D8CB4-2882-4774-8F33-3DD1EF500581}" type="sibTrans" cxnId="{6AFC0B63-7D07-4E8C-A9DA-690A3D2D542E}">
      <dgm:prSet/>
      <dgm:spPr/>
      <dgm:t>
        <a:bodyPr/>
        <a:lstStyle/>
        <a:p>
          <a:endParaRPr lang="id-ID"/>
        </a:p>
      </dgm:t>
    </dgm:pt>
    <dgm:pt modelId="{CDCD2AAA-9B52-4E1C-8EC0-E61C7A41F023}">
      <dgm:prSet phldrT="[Text]"/>
      <dgm:spPr/>
      <dgm:t>
        <a:bodyPr/>
        <a:lstStyle/>
        <a:p>
          <a:r>
            <a:rPr lang="en-US" dirty="0" smtClean="0"/>
            <a:t>TA. 2020</a:t>
          </a:r>
          <a:endParaRPr lang="id-ID" dirty="0"/>
        </a:p>
      </dgm:t>
    </dgm:pt>
    <dgm:pt modelId="{FA2A2882-5307-48AF-AB17-AE7AB9ADD015}" type="parTrans" cxnId="{8CB9767C-9B15-4CA9-9226-B8DF68C4EC4F}">
      <dgm:prSet/>
      <dgm:spPr/>
      <dgm:t>
        <a:bodyPr/>
        <a:lstStyle/>
        <a:p>
          <a:endParaRPr lang="id-ID"/>
        </a:p>
      </dgm:t>
    </dgm:pt>
    <dgm:pt modelId="{EC9B9A60-C4AF-4512-A8B4-029B2917539E}" type="sibTrans" cxnId="{8CB9767C-9B15-4CA9-9226-B8DF68C4EC4F}">
      <dgm:prSet/>
      <dgm:spPr/>
      <dgm:t>
        <a:bodyPr/>
        <a:lstStyle/>
        <a:p>
          <a:endParaRPr lang="id-ID"/>
        </a:p>
      </dgm:t>
    </dgm:pt>
    <dgm:pt modelId="{6AC326DD-C95E-4B28-AEEC-39594308E2C8}">
      <dgm:prSet phldrT="[Text]"/>
      <dgm:spPr/>
      <dgm:t>
        <a:bodyPr/>
        <a:lstStyle/>
        <a:p>
          <a:r>
            <a:rPr lang="en-US" dirty="0" smtClean="0"/>
            <a:t>PBJ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kontrak</a:t>
          </a:r>
          <a:r>
            <a:rPr lang="en-US" dirty="0" smtClean="0"/>
            <a:t> </a:t>
          </a:r>
          <a:r>
            <a:rPr lang="en-US" dirty="0" err="1" smtClean="0"/>
            <a:t>berupa</a:t>
          </a:r>
          <a:r>
            <a:rPr lang="en-US" dirty="0" smtClean="0"/>
            <a:t> </a:t>
          </a:r>
          <a:r>
            <a:rPr lang="en-US" dirty="0" err="1" smtClean="0"/>
            <a:t>Kwitansi</a:t>
          </a:r>
          <a:endParaRPr lang="id-ID" dirty="0"/>
        </a:p>
      </dgm:t>
    </dgm:pt>
    <dgm:pt modelId="{2554AE82-1688-4066-816B-06A57F5AF63E}" type="parTrans" cxnId="{0D747C19-D3DF-4C08-AAB0-F30638E76D59}">
      <dgm:prSet/>
      <dgm:spPr/>
      <dgm:t>
        <a:bodyPr/>
        <a:lstStyle/>
        <a:p>
          <a:endParaRPr lang="id-ID"/>
        </a:p>
      </dgm:t>
    </dgm:pt>
    <dgm:pt modelId="{59E08775-43AC-4529-ACEB-F6906C4E120A}" type="sibTrans" cxnId="{0D747C19-D3DF-4C08-AAB0-F30638E76D59}">
      <dgm:prSet/>
      <dgm:spPr/>
      <dgm:t>
        <a:bodyPr/>
        <a:lstStyle/>
        <a:p>
          <a:endParaRPr lang="id-ID"/>
        </a:p>
      </dgm:t>
    </dgm:pt>
    <dgm:pt modelId="{B0FC4935-899A-4DAA-B61A-DC4F4389D78A}">
      <dgm:prSet phldrT="[Text]"/>
      <dgm:spPr/>
      <dgm:t>
        <a:bodyPr/>
        <a:lstStyle/>
        <a:p>
          <a:r>
            <a:rPr lang="en-US" dirty="0" smtClean="0"/>
            <a:t>PBJ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kontrak</a:t>
          </a:r>
          <a:r>
            <a:rPr lang="en-US" dirty="0" smtClean="0"/>
            <a:t> </a:t>
          </a:r>
          <a:r>
            <a:rPr lang="en-US" dirty="0" err="1" smtClean="0"/>
            <a:t>berupa</a:t>
          </a:r>
          <a:r>
            <a:rPr lang="en-US" dirty="0" smtClean="0"/>
            <a:t> </a:t>
          </a:r>
          <a:r>
            <a:rPr lang="en-US" dirty="0" err="1" smtClean="0"/>
            <a:t>Bukti</a:t>
          </a:r>
          <a:r>
            <a:rPr lang="en-US" dirty="0" smtClean="0"/>
            <a:t> </a:t>
          </a:r>
          <a:r>
            <a:rPr lang="en-US" dirty="0" err="1" smtClean="0"/>
            <a:t>Pembelian</a:t>
          </a:r>
          <a:endParaRPr lang="id-ID" dirty="0"/>
        </a:p>
      </dgm:t>
    </dgm:pt>
    <dgm:pt modelId="{CA9596FB-05E0-42DA-BFCD-373AC2F19E90}" type="parTrans" cxnId="{C8FFB2C1-18D6-4F5D-9494-EBD9A79141F7}">
      <dgm:prSet/>
      <dgm:spPr/>
      <dgm:t>
        <a:bodyPr/>
        <a:lstStyle/>
        <a:p>
          <a:endParaRPr lang="id-ID"/>
        </a:p>
      </dgm:t>
    </dgm:pt>
    <dgm:pt modelId="{279265A1-BAB0-482E-8A87-63F448FDF799}" type="sibTrans" cxnId="{C8FFB2C1-18D6-4F5D-9494-EBD9A79141F7}">
      <dgm:prSet/>
      <dgm:spPr/>
      <dgm:t>
        <a:bodyPr/>
        <a:lstStyle/>
        <a:p>
          <a:endParaRPr lang="id-ID"/>
        </a:p>
      </dgm:t>
    </dgm:pt>
    <dgm:pt modelId="{C4D46430-82D6-47E3-A4AD-7E5E03250C22}" type="pres">
      <dgm:prSet presAssocID="{0860FA49-5DBA-401D-A6E3-5D50234EA66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16D9A824-C13E-4E24-AD52-FBF801B87785}" type="pres">
      <dgm:prSet presAssocID="{F2421618-660D-4EA6-AD31-89D43F33535B}" presName="root" presStyleCnt="0">
        <dgm:presLayoutVars>
          <dgm:chMax/>
          <dgm:chPref/>
        </dgm:presLayoutVars>
      </dgm:prSet>
      <dgm:spPr/>
    </dgm:pt>
    <dgm:pt modelId="{69D772C4-42AA-4B33-8F8E-F87FE6C7D77A}" type="pres">
      <dgm:prSet presAssocID="{F2421618-660D-4EA6-AD31-89D43F33535B}" presName="rootComposite" presStyleCnt="0">
        <dgm:presLayoutVars/>
      </dgm:prSet>
      <dgm:spPr/>
    </dgm:pt>
    <dgm:pt modelId="{A3095F55-E31F-458E-890C-893B733DB930}" type="pres">
      <dgm:prSet presAssocID="{F2421618-660D-4EA6-AD31-89D43F33535B}" presName="ParentAccent" presStyleLbl="alignNode1" presStyleIdx="0" presStyleCnt="2"/>
      <dgm:spPr>
        <a:solidFill>
          <a:srgbClr val="FF0000"/>
        </a:solidFill>
      </dgm:spPr>
    </dgm:pt>
    <dgm:pt modelId="{6E937B51-61B7-4D91-A48B-715E3B7A9C7E}" type="pres">
      <dgm:prSet presAssocID="{F2421618-660D-4EA6-AD31-89D43F33535B}" presName="ParentSmallAccent" presStyleLbl="fgAcc1" presStyleIdx="0" presStyleCnt="2"/>
      <dgm:spPr/>
    </dgm:pt>
    <dgm:pt modelId="{827266D3-B946-49A6-B08A-E630796BE41C}" type="pres">
      <dgm:prSet presAssocID="{F2421618-660D-4EA6-AD31-89D43F33535B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86D74E-26DC-4916-9BB7-27516073604F}" type="pres">
      <dgm:prSet presAssocID="{F2421618-660D-4EA6-AD31-89D43F33535B}" presName="childShape" presStyleCnt="0">
        <dgm:presLayoutVars>
          <dgm:chMax val="0"/>
          <dgm:chPref val="0"/>
        </dgm:presLayoutVars>
      </dgm:prSet>
      <dgm:spPr/>
    </dgm:pt>
    <dgm:pt modelId="{9A66F82E-E182-4E02-807C-267239023823}" type="pres">
      <dgm:prSet presAssocID="{F8C5E2ED-3BAB-4D86-8A2D-F0B54B027A50}" presName="childComposite" presStyleCnt="0">
        <dgm:presLayoutVars>
          <dgm:chMax val="0"/>
          <dgm:chPref val="0"/>
        </dgm:presLayoutVars>
      </dgm:prSet>
      <dgm:spPr/>
    </dgm:pt>
    <dgm:pt modelId="{E26328D7-A1D6-4D63-BD8A-78F9646D8CB1}" type="pres">
      <dgm:prSet presAssocID="{F8C5E2ED-3BAB-4D86-8A2D-F0B54B027A50}" presName="ChildAccent" presStyleLbl="solidFgAcc1" presStyleIdx="0" presStyleCnt="5"/>
      <dgm:spPr/>
    </dgm:pt>
    <dgm:pt modelId="{D17E3196-E94F-4C2F-8113-90E758F32AA7}" type="pres">
      <dgm:prSet presAssocID="{F8C5E2ED-3BAB-4D86-8A2D-F0B54B027A50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ACE554-11B3-4AF3-88FF-F5F99EC2DE8C}" type="pres">
      <dgm:prSet presAssocID="{13D1A12B-9AA8-41B2-91AE-2761A489D7C5}" presName="childComposite" presStyleCnt="0">
        <dgm:presLayoutVars>
          <dgm:chMax val="0"/>
          <dgm:chPref val="0"/>
        </dgm:presLayoutVars>
      </dgm:prSet>
      <dgm:spPr/>
    </dgm:pt>
    <dgm:pt modelId="{A79456F4-B4B6-460F-A89A-A85AD6E7614A}" type="pres">
      <dgm:prSet presAssocID="{13D1A12B-9AA8-41B2-91AE-2761A489D7C5}" presName="ChildAccent" presStyleLbl="solidFgAcc1" presStyleIdx="1" presStyleCnt="5"/>
      <dgm:spPr/>
    </dgm:pt>
    <dgm:pt modelId="{B628D505-5636-4757-A56E-766FC542DDC5}" type="pres">
      <dgm:prSet presAssocID="{13D1A12B-9AA8-41B2-91AE-2761A489D7C5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AB63BD-87A1-4A1A-8BD4-5CE49549BEE7}" type="pres">
      <dgm:prSet presAssocID="{E4627F37-F8AC-48A7-A763-460C2596BA85}" presName="childComposite" presStyleCnt="0">
        <dgm:presLayoutVars>
          <dgm:chMax val="0"/>
          <dgm:chPref val="0"/>
        </dgm:presLayoutVars>
      </dgm:prSet>
      <dgm:spPr/>
    </dgm:pt>
    <dgm:pt modelId="{D4147180-8A47-4760-A1CF-76732F87A8D6}" type="pres">
      <dgm:prSet presAssocID="{E4627F37-F8AC-48A7-A763-460C2596BA85}" presName="ChildAccent" presStyleLbl="solidFgAcc1" presStyleIdx="2" presStyleCnt="5"/>
      <dgm:spPr/>
    </dgm:pt>
    <dgm:pt modelId="{82EDF3A4-D2F1-452E-ABE8-216E69E7EE8E}" type="pres">
      <dgm:prSet presAssocID="{E4627F37-F8AC-48A7-A763-460C2596BA85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B6F52C-EF4C-468E-830E-BE5420A9E9E5}" type="pres">
      <dgm:prSet presAssocID="{CDCD2AAA-9B52-4E1C-8EC0-E61C7A41F023}" presName="root" presStyleCnt="0">
        <dgm:presLayoutVars>
          <dgm:chMax/>
          <dgm:chPref/>
        </dgm:presLayoutVars>
      </dgm:prSet>
      <dgm:spPr/>
    </dgm:pt>
    <dgm:pt modelId="{B8CF3CE4-50F0-41CA-B2FC-FA9A59328724}" type="pres">
      <dgm:prSet presAssocID="{CDCD2AAA-9B52-4E1C-8EC0-E61C7A41F023}" presName="rootComposite" presStyleCnt="0">
        <dgm:presLayoutVars/>
      </dgm:prSet>
      <dgm:spPr/>
    </dgm:pt>
    <dgm:pt modelId="{EFBEF25A-B9A8-4040-908C-972EA3670742}" type="pres">
      <dgm:prSet presAssocID="{CDCD2AAA-9B52-4E1C-8EC0-E61C7A41F023}" presName="ParentAccent" presStyleLbl="alignNode1" presStyleIdx="1" presStyleCnt="2"/>
      <dgm:spPr>
        <a:solidFill>
          <a:srgbClr val="00B050"/>
        </a:solidFill>
      </dgm:spPr>
    </dgm:pt>
    <dgm:pt modelId="{0E29C15C-3BC9-4D64-8D4E-55FC205634B9}" type="pres">
      <dgm:prSet presAssocID="{CDCD2AAA-9B52-4E1C-8EC0-E61C7A41F023}" presName="ParentSmallAccent" presStyleLbl="fgAcc1" presStyleIdx="1" presStyleCnt="2"/>
      <dgm:spPr/>
    </dgm:pt>
    <dgm:pt modelId="{97068E4C-ECFF-4EFA-AF0C-6E8EB5684A11}" type="pres">
      <dgm:prSet presAssocID="{CDCD2AAA-9B52-4E1C-8EC0-E61C7A41F023}" presName="Parent" presStyleLbl="revTx" presStyleIdx="4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9FDC46-348B-448B-AE5C-393B8F26BC75}" type="pres">
      <dgm:prSet presAssocID="{CDCD2AAA-9B52-4E1C-8EC0-E61C7A41F023}" presName="childShape" presStyleCnt="0">
        <dgm:presLayoutVars>
          <dgm:chMax val="0"/>
          <dgm:chPref val="0"/>
        </dgm:presLayoutVars>
      </dgm:prSet>
      <dgm:spPr/>
    </dgm:pt>
    <dgm:pt modelId="{31264469-53E6-463C-B653-FB4462442C66}" type="pres">
      <dgm:prSet presAssocID="{6AC326DD-C95E-4B28-AEEC-39594308E2C8}" presName="childComposite" presStyleCnt="0">
        <dgm:presLayoutVars>
          <dgm:chMax val="0"/>
          <dgm:chPref val="0"/>
        </dgm:presLayoutVars>
      </dgm:prSet>
      <dgm:spPr/>
    </dgm:pt>
    <dgm:pt modelId="{DBAD4ABB-AE4D-4439-BCB5-CDACABF4772F}" type="pres">
      <dgm:prSet presAssocID="{6AC326DD-C95E-4B28-AEEC-39594308E2C8}" presName="ChildAccent" presStyleLbl="solidFgAcc1" presStyleIdx="3" presStyleCnt="5"/>
      <dgm:spPr/>
    </dgm:pt>
    <dgm:pt modelId="{B38BDDBD-6325-4F17-B567-3205E7E6D1D9}" type="pres">
      <dgm:prSet presAssocID="{6AC326DD-C95E-4B28-AEEC-39594308E2C8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A2C83C-B552-476B-8332-88B85983D334}" type="pres">
      <dgm:prSet presAssocID="{B0FC4935-899A-4DAA-B61A-DC4F4389D78A}" presName="childComposite" presStyleCnt="0">
        <dgm:presLayoutVars>
          <dgm:chMax val="0"/>
          <dgm:chPref val="0"/>
        </dgm:presLayoutVars>
      </dgm:prSet>
      <dgm:spPr/>
    </dgm:pt>
    <dgm:pt modelId="{D026C40E-443B-49E2-98A6-6CFE7D9D609B}" type="pres">
      <dgm:prSet presAssocID="{B0FC4935-899A-4DAA-B61A-DC4F4389D78A}" presName="ChildAccent" presStyleLbl="solidFgAcc1" presStyleIdx="4" presStyleCnt="5"/>
      <dgm:spPr/>
    </dgm:pt>
    <dgm:pt modelId="{6781FD2D-626C-4547-9BA0-E6949723986F}" type="pres">
      <dgm:prSet presAssocID="{B0FC4935-899A-4DAA-B61A-DC4F4389D78A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58298D2-5CB2-4671-98B2-A7E0A24B1AD4}" type="presOf" srcId="{0860FA49-5DBA-401D-A6E3-5D50234EA66D}" destId="{C4D46430-82D6-47E3-A4AD-7E5E03250C22}" srcOrd="0" destOrd="0" presId="urn:microsoft.com/office/officeart/2008/layout/SquareAccentList"/>
    <dgm:cxn modelId="{C0CDEFA6-843C-47E4-B616-B7432CCCBF5E}" type="presOf" srcId="{CDCD2AAA-9B52-4E1C-8EC0-E61C7A41F023}" destId="{97068E4C-ECFF-4EFA-AF0C-6E8EB5684A11}" srcOrd="0" destOrd="0" presId="urn:microsoft.com/office/officeart/2008/layout/SquareAccentList"/>
    <dgm:cxn modelId="{9D8ABF3C-3B09-4BA7-A49E-6AD8BA92E52B}" type="presOf" srcId="{F2421618-660D-4EA6-AD31-89D43F33535B}" destId="{827266D3-B946-49A6-B08A-E630796BE41C}" srcOrd="0" destOrd="0" presId="urn:microsoft.com/office/officeart/2008/layout/SquareAccentList"/>
    <dgm:cxn modelId="{9D47C629-38A8-498B-B15A-B7CD0CA55548}" type="presOf" srcId="{B0FC4935-899A-4DAA-B61A-DC4F4389D78A}" destId="{6781FD2D-626C-4547-9BA0-E6949723986F}" srcOrd="0" destOrd="0" presId="urn:microsoft.com/office/officeart/2008/layout/SquareAccentList"/>
    <dgm:cxn modelId="{5705CD93-37EB-451B-AC7B-543DA01B1CD8}" type="presOf" srcId="{F8C5E2ED-3BAB-4D86-8A2D-F0B54B027A50}" destId="{D17E3196-E94F-4C2F-8113-90E758F32AA7}" srcOrd="0" destOrd="0" presId="urn:microsoft.com/office/officeart/2008/layout/SquareAccentList"/>
    <dgm:cxn modelId="{0D747C19-D3DF-4C08-AAB0-F30638E76D59}" srcId="{CDCD2AAA-9B52-4E1C-8EC0-E61C7A41F023}" destId="{6AC326DD-C95E-4B28-AEEC-39594308E2C8}" srcOrd="0" destOrd="0" parTransId="{2554AE82-1688-4066-816B-06A57F5AF63E}" sibTransId="{59E08775-43AC-4529-ACEB-F6906C4E120A}"/>
    <dgm:cxn modelId="{2AC426C4-AE61-4369-BEB3-CE1BCAE157BA}" srcId="{0860FA49-5DBA-401D-A6E3-5D50234EA66D}" destId="{F2421618-660D-4EA6-AD31-89D43F33535B}" srcOrd="0" destOrd="0" parTransId="{A8F868A5-DEAC-4EDE-874B-ADD82FD74A0B}" sibTransId="{FF858079-7C9F-43AF-8E43-BFDFB3CAD0CB}"/>
    <dgm:cxn modelId="{6AFC0B63-7D07-4E8C-A9DA-690A3D2D542E}" srcId="{F2421618-660D-4EA6-AD31-89D43F33535B}" destId="{E4627F37-F8AC-48A7-A763-460C2596BA85}" srcOrd="2" destOrd="0" parTransId="{9C0E7624-2D6A-4AE9-B276-FC677C5D73D2}" sibTransId="{6E9D8CB4-2882-4774-8F33-3DD1EF500581}"/>
    <dgm:cxn modelId="{8CB9767C-9B15-4CA9-9226-B8DF68C4EC4F}" srcId="{0860FA49-5DBA-401D-A6E3-5D50234EA66D}" destId="{CDCD2AAA-9B52-4E1C-8EC0-E61C7A41F023}" srcOrd="1" destOrd="0" parTransId="{FA2A2882-5307-48AF-AB17-AE7AB9ADD015}" sibTransId="{EC9B9A60-C4AF-4512-A8B4-029B2917539E}"/>
    <dgm:cxn modelId="{57C43581-D822-49C8-AB17-9BADBFC4C315}" type="presOf" srcId="{13D1A12B-9AA8-41B2-91AE-2761A489D7C5}" destId="{B628D505-5636-4757-A56E-766FC542DDC5}" srcOrd="0" destOrd="0" presId="urn:microsoft.com/office/officeart/2008/layout/SquareAccentList"/>
    <dgm:cxn modelId="{6E9894FA-7DE9-478A-A6B3-A2A93E977BCE}" type="presOf" srcId="{6AC326DD-C95E-4B28-AEEC-39594308E2C8}" destId="{B38BDDBD-6325-4F17-B567-3205E7E6D1D9}" srcOrd="0" destOrd="0" presId="urn:microsoft.com/office/officeart/2008/layout/SquareAccentList"/>
    <dgm:cxn modelId="{4F1BD5CF-CC5A-480B-8C7E-26285257C999}" srcId="{F2421618-660D-4EA6-AD31-89D43F33535B}" destId="{13D1A12B-9AA8-41B2-91AE-2761A489D7C5}" srcOrd="1" destOrd="0" parTransId="{AA5557FB-5851-4161-B2F3-9CD651F7BED1}" sibTransId="{4157E2ED-6655-4D87-8B76-1C9CF67C6BA9}"/>
    <dgm:cxn modelId="{947D56C7-BF91-44ED-A2CB-AB53230F7B18}" type="presOf" srcId="{E4627F37-F8AC-48A7-A763-460C2596BA85}" destId="{82EDF3A4-D2F1-452E-ABE8-216E69E7EE8E}" srcOrd="0" destOrd="0" presId="urn:microsoft.com/office/officeart/2008/layout/SquareAccentList"/>
    <dgm:cxn modelId="{C8FFB2C1-18D6-4F5D-9494-EBD9A79141F7}" srcId="{CDCD2AAA-9B52-4E1C-8EC0-E61C7A41F023}" destId="{B0FC4935-899A-4DAA-B61A-DC4F4389D78A}" srcOrd="1" destOrd="0" parTransId="{CA9596FB-05E0-42DA-BFCD-373AC2F19E90}" sibTransId="{279265A1-BAB0-482E-8A87-63F448FDF799}"/>
    <dgm:cxn modelId="{C680F90A-F129-4523-9685-BE53D8775027}" srcId="{F2421618-660D-4EA6-AD31-89D43F33535B}" destId="{F8C5E2ED-3BAB-4D86-8A2D-F0B54B027A50}" srcOrd="0" destOrd="0" parTransId="{399DAE28-FAC3-41A9-B33C-9D4F23D41AE8}" sibTransId="{EEE80AA2-FFA0-46A4-84EB-BFEC3B022A80}"/>
    <dgm:cxn modelId="{505FE397-E3A1-45A9-83D9-8096AAE5767F}" type="presParOf" srcId="{C4D46430-82D6-47E3-A4AD-7E5E03250C22}" destId="{16D9A824-C13E-4E24-AD52-FBF801B87785}" srcOrd="0" destOrd="0" presId="urn:microsoft.com/office/officeart/2008/layout/SquareAccentList"/>
    <dgm:cxn modelId="{504185E2-2D1A-4F4E-ACC5-98E2E5499C72}" type="presParOf" srcId="{16D9A824-C13E-4E24-AD52-FBF801B87785}" destId="{69D772C4-42AA-4B33-8F8E-F87FE6C7D77A}" srcOrd="0" destOrd="0" presId="urn:microsoft.com/office/officeart/2008/layout/SquareAccentList"/>
    <dgm:cxn modelId="{3C777DAF-8AE3-4EE6-A536-2924EF62FFDD}" type="presParOf" srcId="{69D772C4-42AA-4B33-8F8E-F87FE6C7D77A}" destId="{A3095F55-E31F-458E-890C-893B733DB930}" srcOrd="0" destOrd="0" presId="urn:microsoft.com/office/officeart/2008/layout/SquareAccentList"/>
    <dgm:cxn modelId="{0C7AFD0C-A032-4A9F-BE28-D90761F79E73}" type="presParOf" srcId="{69D772C4-42AA-4B33-8F8E-F87FE6C7D77A}" destId="{6E937B51-61B7-4D91-A48B-715E3B7A9C7E}" srcOrd="1" destOrd="0" presId="urn:microsoft.com/office/officeart/2008/layout/SquareAccentList"/>
    <dgm:cxn modelId="{E39DDFAF-B783-404C-A2B2-B0F0C51131F1}" type="presParOf" srcId="{69D772C4-42AA-4B33-8F8E-F87FE6C7D77A}" destId="{827266D3-B946-49A6-B08A-E630796BE41C}" srcOrd="2" destOrd="0" presId="urn:microsoft.com/office/officeart/2008/layout/SquareAccentList"/>
    <dgm:cxn modelId="{25CA8320-99DC-49C0-9BF6-4E4BF4232EB5}" type="presParOf" srcId="{16D9A824-C13E-4E24-AD52-FBF801B87785}" destId="{1F86D74E-26DC-4916-9BB7-27516073604F}" srcOrd="1" destOrd="0" presId="urn:microsoft.com/office/officeart/2008/layout/SquareAccentList"/>
    <dgm:cxn modelId="{4B9A2D67-6074-40A2-AEAE-7C6775413536}" type="presParOf" srcId="{1F86D74E-26DC-4916-9BB7-27516073604F}" destId="{9A66F82E-E182-4E02-807C-267239023823}" srcOrd="0" destOrd="0" presId="urn:microsoft.com/office/officeart/2008/layout/SquareAccentList"/>
    <dgm:cxn modelId="{39334B21-115B-4998-B603-C3D9E25483C8}" type="presParOf" srcId="{9A66F82E-E182-4E02-807C-267239023823}" destId="{E26328D7-A1D6-4D63-BD8A-78F9646D8CB1}" srcOrd="0" destOrd="0" presId="urn:microsoft.com/office/officeart/2008/layout/SquareAccentList"/>
    <dgm:cxn modelId="{0D5073B5-9C7D-4601-9E3F-6928446E517F}" type="presParOf" srcId="{9A66F82E-E182-4E02-807C-267239023823}" destId="{D17E3196-E94F-4C2F-8113-90E758F32AA7}" srcOrd="1" destOrd="0" presId="urn:microsoft.com/office/officeart/2008/layout/SquareAccentList"/>
    <dgm:cxn modelId="{F3C1517F-AB4A-40F2-A8D4-EBEA717F71BD}" type="presParOf" srcId="{1F86D74E-26DC-4916-9BB7-27516073604F}" destId="{3EACE554-11B3-4AF3-88FF-F5F99EC2DE8C}" srcOrd="1" destOrd="0" presId="urn:microsoft.com/office/officeart/2008/layout/SquareAccentList"/>
    <dgm:cxn modelId="{01F93283-B387-4E5A-A67C-0289FB58B028}" type="presParOf" srcId="{3EACE554-11B3-4AF3-88FF-F5F99EC2DE8C}" destId="{A79456F4-B4B6-460F-A89A-A85AD6E7614A}" srcOrd="0" destOrd="0" presId="urn:microsoft.com/office/officeart/2008/layout/SquareAccentList"/>
    <dgm:cxn modelId="{7B9524F1-4FCB-449F-A264-07F11390CCC6}" type="presParOf" srcId="{3EACE554-11B3-4AF3-88FF-F5F99EC2DE8C}" destId="{B628D505-5636-4757-A56E-766FC542DDC5}" srcOrd="1" destOrd="0" presId="urn:microsoft.com/office/officeart/2008/layout/SquareAccentList"/>
    <dgm:cxn modelId="{94DF0BE6-948C-4899-AEB9-8FF2D728E26F}" type="presParOf" srcId="{1F86D74E-26DC-4916-9BB7-27516073604F}" destId="{9EAB63BD-87A1-4A1A-8BD4-5CE49549BEE7}" srcOrd="2" destOrd="0" presId="urn:microsoft.com/office/officeart/2008/layout/SquareAccentList"/>
    <dgm:cxn modelId="{C4D73DF7-7E56-4C74-801B-E3ADCFD819CA}" type="presParOf" srcId="{9EAB63BD-87A1-4A1A-8BD4-5CE49549BEE7}" destId="{D4147180-8A47-4760-A1CF-76732F87A8D6}" srcOrd="0" destOrd="0" presId="urn:microsoft.com/office/officeart/2008/layout/SquareAccentList"/>
    <dgm:cxn modelId="{A7D242A0-976C-4121-B4D6-CEC31E910E0F}" type="presParOf" srcId="{9EAB63BD-87A1-4A1A-8BD4-5CE49549BEE7}" destId="{82EDF3A4-D2F1-452E-ABE8-216E69E7EE8E}" srcOrd="1" destOrd="0" presId="urn:microsoft.com/office/officeart/2008/layout/SquareAccentList"/>
    <dgm:cxn modelId="{FADE67DF-8EDF-4991-A2C4-C07373012227}" type="presParOf" srcId="{C4D46430-82D6-47E3-A4AD-7E5E03250C22}" destId="{DDB6F52C-EF4C-468E-830E-BE5420A9E9E5}" srcOrd="1" destOrd="0" presId="urn:microsoft.com/office/officeart/2008/layout/SquareAccentList"/>
    <dgm:cxn modelId="{E698E773-8A85-42F8-A0CB-15C8427C1492}" type="presParOf" srcId="{DDB6F52C-EF4C-468E-830E-BE5420A9E9E5}" destId="{B8CF3CE4-50F0-41CA-B2FC-FA9A59328724}" srcOrd="0" destOrd="0" presId="urn:microsoft.com/office/officeart/2008/layout/SquareAccentList"/>
    <dgm:cxn modelId="{05384272-8AF0-45C1-9D56-4C327149D072}" type="presParOf" srcId="{B8CF3CE4-50F0-41CA-B2FC-FA9A59328724}" destId="{EFBEF25A-B9A8-4040-908C-972EA3670742}" srcOrd="0" destOrd="0" presId="urn:microsoft.com/office/officeart/2008/layout/SquareAccentList"/>
    <dgm:cxn modelId="{D5CC575A-F33E-43C1-AAF8-DDF025F1C959}" type="presParOf" srcId="{B8CF3CE4-50F0-41CA-B2FC-FA9A59328724}" destId="{0E29C15C-3BC9-4D64-8D4E-55FC205634B9}" srcOrd="1" destOrd="0" presId="urn:microsoft.com/office/officeart/2008/layout/SquareAccentList"/>
    <dgm:cxn modelId="{40E3D2D5-D981-434D-AF8B-87D1E4FB6F60}" type="presParOf" srcId="{B8CF3CE4-50F0-41CA-B2FC-FA9A59328724}" destId="{97068E4C-ECFF-4EFA-AF0C-6E8EB5684A11}" srcOrd="2" destOrd="0" presId="urn:microsoft.com/office/officeart/2008/layout/SquareAccentList"/>
    <dgm:cxn modelId="{9D6FB84C-1BD1-4831-A792-CBA7F292634D}" type="presParOf" srcId="{DDB6F52C-EF4C-468E-830E-BE5420A9E9E5}" destId="{359FDC46-348B-448B-AE5C-393B8F26BC75}" srcOrd="1" destOrd="0" presId="urn:microsoft.com/office/officeart/2008/layout/SquareAccentList"/>
    <dgm:cxn modelId="{0D235903-D90B-4392-86B8-49EB9D8A3803}" type="presParOf" srcId="{359FDC46-348B-448B-AE5C-393B8F26BC75}" destId="{31264469-53E6-463C-B653-FB4462442C66}" srcOrd="0" destOrd="0" presId="urn:microsoft.com/office/officeart/2008/layout/SquareAccentList"/>
    <dgm:cxn modelId="{CAE5FB8F-E6B2-431E-929D-9DB7DEB076B3}" type="presParOf" srcId="{31264469-53E6-463C-B653-FB4462442C66}" destId="{DBAD4ABB-AE4D-4439-BCB5-CDACABF4772F}" srcOrd="0" destOrd="0" presId="urn:microsoft.com/office/officeart/2008/layout/SquareAccentList"/>
    <dgm:cxn modelId="{7E5B4C67-030B-4BF1-9CF1-8CFF75AF7008}" type="presParOf" srcId="{31264469-53E6-463C-B653-FB4462442C66}" destId="{B38BDDBD-6325-4F17-B567-3205E7E6D1D9}" srcOrd="1" destOrd="0" presId="urn:microsoft.com/office/officeart/2008/layout/SquareAccentList"/>
    <dgm:cxn modelId="{878BF476-309F-4869-A4A9-4173E20FC192}" type="presParOf" srcId="{359FDC46-348B-448B-AE5C-393B8F26BC75}" destId="{EDA2C83C-B552-476B-8332-88B85983D334}" srcOrd="1" destOrd="0" presId="urn:microsoft.com/office/officeart/2008/layout/SquareAccentList"/>
    <dgm:cxn modelId="{233285D9-694C-4764-832A-75AA8A568C1B}" type="presParOf" srcId="{EDA2C83C-B552-476B-8332-88B85983D334}" destId="{D026C40E-443B-49E2-98A6-6CFE7D9D609B}" srcOrd="0" destOrd="0" presId="urn:microsoft.com/office/officeart/2008/layout/SquareAccentList"/>
    <dgm:cxn modelId="{F2B22C76-7D0E-4776-AC20-F1505C280D91}" type="presParOf" srcId="{EDA2C83C-B552-476B-8332-88B85983D334}" destId="{6781FD2D-626C-4547-9BA0-E6949723986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1F5CB-B380-4D44-A144-FB35B142C0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12DA15C-E07C-4486-BCF1-04D364E77F35}">
      <dgm:prSet phldrT="[Text]"/>
      <dgm:spPr>
        <a:solidFill>
          <a:srgbClr val="FFFF00"/>
        </a:solidFill>
      </dgm:spPr>
      <dgm:t>
        <a:bodyPr/>
        <a:lstStyle/>
        <a:p>
          <a:pPr marL="0" indent="0" algn="l"/>
          <a:r>
            <a:rPr lang="en-US" dirty="0" smtClean="0">
              <a:solidFill>
                <a:schemeClr val="tx1"/>
              </a:solidFill>
            </a:rPr>
            <a:t>TA. 2020. PBJ </a:t>
          </a:r>
          <a:r>
            <a:rPr lang="en-US" dirty="0" err="1" smtClean="0">
              <a:solidFill>
                <a:schemeClr val="tx1"/>
              </a:solidFill>
            </a:rPr>
            <a:t>dengan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kontrak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berupa</a:t>
          </a:r>
          <a:r>
            <a:rPr lang="en-US" dirty="0" smtClean="0">
              <a:solidFill>
                <a:schemeClr val="tx1"/>
              </a:solidFill>
            </a:rPr>
            <a:t> SPK </a:t>
          </a:r>
          <a:r>
            <a:rPr lang="en-US" dirty="0" err="1" smtClean="0">
              <a:solidFill>
                <a:schemeClr val="tx1"/>
              </a:solidFill>
            </a:rPr>
            <a:t>memakai</a:t>
          </a:r>
          <a:r>
            <a:rPr lang="en-US" dirty="0" smtClean="0">
              <a:solidFill>
                <a:schemeClr val="tx1"/>
              </a:solidFill>
            </a:rPr>
            <a:t> e-PL SPSE</a:t>
          </a:r>
          <a:endParaRPr lang="id-ID" dirty="0">
            <a:solidFill>
              <a:schemeClr val="tx1"/>
            </a:solidFill>
          </a:endParaRPr>
        </a:p>
      </dgm:t>
    </dgm:pt>
    <dgm:pt modelId="{95FA2C36-EFDE-4669-B9E4-BA04CD0DAC4D}" type="parTrans" cxnId="{7A9CA670-A024-469A-A1BC-F9A1CAA4D08F}">
      <dgm:prSet/>
      <dgm:spPr/>
      <dgm:t>
        <a:bodyPr/>
        <a:lstStyle/>
        <a:p>
          <a:endParaRPr lang="id-ID"/>
        </a:p>
      </dgm:t>
    </dgm:pt>
    <dgm:pt modelId="{25887B4D-F761-4C1F-9112-2D058FE6BD92}" type="sibTrans" cxnId="{7A9CA670-A024-469A-A1BC-F9A1CAA4D08F}">
      <dgm:prSet/>
      <dgm:spPr/>
      <dgm:t>
        <a:bodyPr/>
        <a:lstStyle/>
        <a:p>
          <a:endParaRPr lang="id-ID"/>
        </a:p>
      </dgm:t>
    </dgm:pt>
    <dgm:pt modelId="{14E52C75-3297-44AC-8BC5-507445B91F72}" type="pres">
      <dgm:prSet presAssocID="{76D1F5CB-B380-4D44-A144-FB35B142C0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0E74B362-D8C3-4B10-9974-B4A608DB82B5}" type="pres">
      <dgm:prSet presAssocID="{76D1F5CB-B380-4D44-A144-FB35B142C018}" presName="Name1" presStyleCnt="0"/>
      <dgm:spPr/>
    </dgm:pt>
    <dgm:pt modelId="{E9E4A8A0-0463-4BB0-8ECE-CE7A6E1F4438}" type="pres">
      <dgm:prSet presAssocID="{76D1F5CB-B380-4D44-A144-FB35B142C018}" presName="cycle" presStyleCnt="0"/>
      <dgm:spPr/>
    </dgm:pt>
    <dgm:pt modelId="{91E4D64A-6990-41E6-9FAC-6D6569004691}" type="pres">
      <dgm:prSet presAssocID="{76D1F5CB-B380-4D44-A144-FB35B142C018}" presName="srcNode" presStyleLbl="node1" presStyleIdx="0" presStyleCnt="1"/>
      <dgm:spPr/>
    </dgm:pt>
    <dgm:pt modelId="{F9D6623C-D74B-45C5-BFF8-48D463BC2D7D}" type="pres">
      <dgm:prSet presAssocID="{76D1F5CB-B380-4D44-A144-FB35B142C018}" presName="conn" presStyleLbl="parChTrans1D2" presStyleIdx="0" presStyleCnt="1" custScaleX="28704" custScaleY="20476" custLinFactNeighborX="37489" custLinFactNeighborY="27630"/>
      <dgm:spPr/>
      <dgm:t>
        <a:bodyPr/>
        <a:lstStyle/>
        <a:p>
          <a:endParaRPr lang="id-ID"/>
        </a:p>
      </dgm:t>
    </dgm:pt>
    <dgm:pt modelId="{FDF9B04D-7438-45F0-9895-E57C54D5E67A}" type="pres">
      <dgm:prSet presAssocID="{76D1F5CB-B380-4D44-A144-FB35B142C018}" presName="extraNode" presStyleLbl="node1" presStyleIdx="0" presStyleCnt="1"/>
      <dgm:spPr/>
    </dgm:pt>
    <dgm:pt modelId="{BE9DE989-E56C-49CC-928C-E9D9A24F930F}" type="pres">
      <dgm:prSet presAssocID="{76D1F5CB-B380-4D44-A144-FB35B142C018}" presName="dstNode" presStyleLbl="node1" presStyleIdx="0" presStyleCnt="1"/>
      <dgm:spPr/>
    </dgm:pt>
    <dgm:pt modelId="{D4146F5E-B8CC-4384-8726-4B23FE10D138}" type="pres">
      <dgm:prSet presAssocID="{512DA15C-E07C-4486-BCF1-04D364E77F35}" presName="text_1" presStyleLbl="node1" presStyleIdx="0" presStyleCnt="1" custScaleY="50861" custLinFactY="21244" custLinFactNeighborX="22873" custLinFactNeighborY="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706CCA-D021-4096-83F6-A31ABF4DE67C}" type="pres">
      <dgm:prSet presAssocID="{512DA15C-E07C-4486-BCF1-04D364E77F35}" presName="accent_1" presStyleCnt="0"/>
      <dgm:spPr/>
    </dgm:pt>
    <dgm:pt modelId="{BA2D4219-4B41-4A5D-8094-56C425EEAE42}" type="pres">
      <dgm:prSet presAssocID="{512DA15C-E07C-4486-BCF1-04D364E77F35}" presName="accentRepeatNode" presStyleLbl="solidFgAcc1" presStyleIdx="0" presStyleCnt="1" custScaleX="30806" custScaleY="30282" custLinFactNeighborX="33261" custLinFactNeighborY="61735"/>
      <dgm:spPr>
        <a:solidFill>
          <a:srgbClr val="0070C0"/>
        </a:solidFill>
      </dgm:spPr>
    </dgm:pt>
  </dgm:ptLst>
  <dgm:cxnLst>
    <dgm:cxn modelId="{455D56B0-4098-4578-91D2-085BEEB05B46}" type="presOf" srcId="{76D1F5CB-B380-4D44-A144-FB35B142C018}" destId="{14E52C75-3297-44AC-8BC5-507445B91F72}" srcOrd="0" destOrd="0" presId="urn:microsoft.com/office/officeart/2008/layout/VerticalCurvedList"/>
    <dgm:cxn modelId="{106EC086-94DA-4A8F-808D-9DACEA518014}" type="presOf" srcId="{512DA15C-E07C-4486-BCF1-04D364E77F35}" destId="{D4146F5E-B8CC-4384-8726-4B23FE10D138}" srcOrd="0" destOrd="0" presId="urn:microsoft.com/office/officeart/2008/layout/VerticalCurvedList"/>
    <dgm:cxn modelId="{BD7A36F6-1812-46CF-9F5E-24BE31C92CDC}" type="presOf" srcId="{25887B4D-F761-4C1F-9112-2D058FE6BD92}" destId="{F9D6623C-D74B-45C5-BFF8-48D463BC2D7D}" srcOrd="0" destOrd="0" presId="urn:microsoft.com/office/officeart/2008/layout/VerticalCurvedList"/>
    <dgm:cxn modelId="{7A9CA670-A024-469A-A1BC-F9A1CAA4D08F}" srcId="{76D1F5CB-B380-4D44-A144-FB35B142C018}" destId="{512DA15C-E07C-4486-BCF1-04D364E77F35}" srcOrd="0" destOrd="0" parTransId="{95FA2C36-EFDE-4669-B9E4-BA04CD0DAC4D}" sibTransId="{25887B4D-F761-4C1F-9112-2D058FE6BD92}"/>
    <dgm:cxn modelId="{0C734740-D2DB-4DFE-8439-0877DEFACA21}" type="presParOf" srcId="{14E52C75-3297-44AC-8BC5-507445B91F72}" destId="{0E74B362-D8C3-4B10-9974-B4A608DB82B5}" srcOrd="0" destOrd="0" presId="urn:microsoft.com/office/officeart/2008/layout/VerticalCurvedList"/>
    <dgm:cxn modelId="{AB544331-FC2B-4B20-AE45-AD5F6D6F9184}" type="presParOf" srcId="{0E74B362-D8C3-4B10-9974-B4A608DB82B5}" destId="{E9E4A8A0-0463-4BB0-8ECE-CE7A6E1F4438}" srcOrd="0" destOrd="0" presId="urn:microsoft.com/office/officeart/2008/layout/VerticalCurvedList"/>
    <dgm:cxn modelId="{D419D04B-DCEE-48EE-9F85-D62D9720CCEB}" type="presParOf" srcId="{E9E4A8A0-0463-4BB0-8ECE-CE7A6E1F4438}" destId="{91E4D64A-6990-41E6-9FAC-6D6569004691}" srcOrd="0" destOrd="0" presId="urn:microsoft.com/office/officeart/2008/layout/VerticalCurvedList"/>
    <dgm:cxn modelId="{55CC47DC-82D8-4CB1-B245-8DDA51C968A2}" type="presParOf" srcId="{E9E4A8A0-0463-4BB0-8ECE-CE7A6E1F4438}" destId="{F9D6623C-D74B-45C5-BFF8-48D463BC2D7D}" srcOrd="1" destOrd="0" presId="urn:microsoft.com/office/officeart/2008/layout/VerticalCurvedList"/>
    <dgm:cxn modelId="{E4275D9C-B438-45AD-BDEE-BD5FF587E4D6}" type="presParOf" srcId="{E9E4A8A0-0463-4BB0-8ECE-CE7A6E1F4438}" destId="{FDF9B04D-7438-45F0-9895-E57C54D5E67A}" srcOrd="2" destOrd="0" presId="urn:microsoft.com/office/officeart/2008/layout/VerticalCurvedList"/>
    <dgm:cxn modelId="{769CCD8B-EB15-4475-A177-B17D8D5B00CD}" type="presParOf" srcId="{E9E4A8A0-0463-4BB0-8ECE-CE7A6E1F4438}" destId="{BE9DE989-E56C-49CC-928C-E9D9A24F930F}" srcOrd="3" destOrd="0" presId="urn:microsoft.com/office/officeart/2008/layout/VerticalCurvedList"/>
    <dgm:cxn modelId="{DD161810-7543-4FFA-A056-7A824BADD57C}" type="presParOf" srcId="{0E74B362-D8C3-4B10-9974-B4A608DB82B5}" destId="{D4146F5E-B8CC-4384-8726-4B23FE10D138}" srcOrd="1" destOrd="0" presId="urn:microsoft.com/office/officeart/2008/layout/VerticalCurvedList"/>
    <dgm:cxn modelId="{A8235955-FD73-4756-8BD5-43E23EC3B629}" type="presParOf" srcId="{0E74B362-D8C3-4B10-9974-B4A608DB82B5}" destId="{CB706CCA-D021-4096-83F6-A31ABF4DE67C}" srcOrd="2" destOrd="0" presId="urn:microsoft.com/office/officeart/2008/layout/VerticalCurvedList"/>
    <dgm:cxn modelId="{0BDB81D9-6EF3-4271-9E2F-C96665C502BB}" type="presParOf" srcId="{CB706CCA-D021-4096-83F6-A31ABF4DE67C}" destId="{BA2D4219-4B41-4A5D-8094-56C425EEAE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95F55-E31F-458E-890C-893B733DB930}">
      <dsp:nvSpPr>
        <dsp:cNvPr id="0" name=""/>
        <dsp:cNvSpPr/>
      </dsp:nvSpPr>
      <dsp:spPr>
        <a:xfrm>
          <a:off x="2978" y="847811"/>
          <a:ext cx="4011532" cy="47194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37B51-61B7-4D91-A48B-715E3B7A9C7E}">
      <dsp:nvSpPr>
        <dsp:cNvPr id="0" name=""/>
        <dsp:cNvSpPr/>
      </dsp:nvSpPr>
      <dsp:spPr>
        <a:xfrm>
          <a:off x="2978" y="1025055"/>
          <a:ext cx="294701" cy="2947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266D3-B946-49A6-B08A-E630796BE41C}">
      <dsp:nvSpPr>
        <dsp:cNvPr id="0" name=""/>
        <dsp:cNvSpPr/>
      </dsp:nvSpPr>
      <dsp:spPr>
        <a:xfrm>
          <a:off x="2978" y="0"/>
          <a:ext cx="4011532" cy="84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TA. 2019</a:t>
          </a:r>
          <a:endParaRPr lang="id-ID" sz="5100" kern="1200" dirty="0"/>
        </a:p>
      </dsp:txBody>
      <dsp:txXfrm>
        <a:off x="2978" y="0"/>
        <a:ext cx="4011532" cy="847811"/>
      </dsp:txXfrm>
    </dsp:sp>
    <dsp:sp modelId="{E26328D7-A1D6-4D63-BD8A-78F9646D8CB1}">
      <dsp:nvSpPr>
        <dsp:cNvPr id="0" name=""/>
        <dsp:cNvSpPr/>
      </dsp:nvSpPr>
      <dsp:spPr>
        <a:xfrm>
          <a:off x="2978" y="1711995"/>
          <a:ext cx="294694" cy="29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E3196-E94F-4C2F-8113-90E758F32AA7}">
      <dsp:nvSpPr>
        <dsp:cNvPr id="0" name=""/>
        <dsp:cNvSpPr/>
      </dsp:nvSpPr>
      <dsp:spPr>
        <a:xfrm>
          <a:off x="283786" y="1515876"/>
          <a:ext cx="3730725" cy="6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PBJ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kontrak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berupa</a:t>
          </a:r>
          <a:r>
            <a:rPr lang="en-US" sz="1600" kern="1200" dirty="0" smtClean="0"/>
            <a:t> SPK yang </a:t>
          </a:r>
          <a:r>
            <a:rPr lang="en-US" sz="1600" kern="1200" dirty="0" err="1" smtClean="0"/>
            <a:t>belum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memakai</a:t>
          </a:r>
          <a:r>
            <a:rPr lang="en-US" sz="1600" kern="1200" dirty="0" smtClean="0"/>
            <a:t> e-PL</a:t>
          </a:r>
          <a:endParaRPr lang="id-ID" sz="1600" kern="1200" dirty="0"/>
        </a:p>
      </dsp:txBody>
      <dsp:txXfrm>
        <a:off x="283786" y="1515876"/>
        <a:ext cx="3730725" cy="686933"/>
      </dsp:txXfrm>
    </dsp:sp>
    <dsp:sp modelId="{A79456F4-B4B6-460F-A89A-A85AD6E7614A}">
      <dsp:nvSpPr>
        <dsp:cNvPr id="0" name=""/>
        <dsp:cNvSpPr/>
      </dsp:nvSpPr>
      <dsp:spPr>
        <a:xfrm>
          <a:off x="2978" y="2398929"/>
          <a:ext cx="294694" cy="29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8D505-5636-4757-A56E-766FC542DDC5}">
      <dsp:nvSpPr>
        <dsp:cNvPr id="0" name=""/>
        <dsp:cNvSpPr/>
      </dsp:nvSpPr>
      <dsp:spPr>
        <a:xfrm>
          <a:off x="283786" y="2202809"/>
          <a:ext cx="3730725" cy="6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PBJ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kontrak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berupa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Kwitansi</a:t>
          </a:r>
          <a:endParaRPr lang="id-ID" sz="1600" kern="1200" dirty="0"/>
        </a:p>
      </dsp:txBody>
      <dsp:txXfrm>
        <a:off x="283786" y="2202809"/>
        <a:ext cx="3730725" cy="686933"/>
      </dsp:txXfrm>
    </dsp:sp>
    <dsp:sp modelId="{D4147180-8A47-4760-A1CF-76732F87A8D6}">
      <dsp:nvSpPr>
        <dsp:cNvPr id="0" name=""/>
        <dsp:cNvSpPr/>
      </dsp:nvSpPr>
      <dsp:spPr>
        <a:xfrm>
          <a:off x="2978" y="3085862"/>
          <a:ext cx="294694" cy="29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DF3A4-D2F1-452E-ABE8-216E69E7EE8E}">
      <dsp:nvSpPr>
        <dsp:cNvPr id="0" name=""/>
        <dsp:cNvSpPr/>
      </dsp:nvSpPr>
      <dsp:spPr>
        <a:xfrm>
          <a:off x="283786" y="2889743"/>
          <a:ext cx="3730725" cy="6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PBJ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kontrak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berupa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Bukti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Pembelian</a:t>
          </a:r>
          <a:endParaRPr lang="id-ID" sz="1600" kern="1200" dirty="0"/>
        </a:p>
      </dsp:txBody>
      <dsp:txXfrm>
        <a:off x="283786" y="2889743"/>
        <a:ext cx="3730725" cy="686933"/>
      </dsp:txXfrm>
    </dsp:sp>
    <dsp:sp modelId="{EFBEF25A-B9A8-4040-908C-972EA3670742}">
      <dsp:nvSpPr>
        <dsp:cNvPr id="0" name=""/>
        <dsp:cNvSpPr/>
      </dsp:nvSpPr>
      <dsp:spPr>
        <a:xfrm>
          <a:off x="4215088" y="847811"/>
          <a:ext cx="4011532" cy="47194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9C15C-3BC9-4D64-8D4E-55FC205634B9}">
      <dsp:nvSpPr>
        <dsp:cNvPr id="0" name=""/>
        <dsp:cNvSpPr/>
      </dsp:nvSpPr>
      <dsp:spPr>
        <a:xfrm>
          <a:off x="4215088" y="1025055"/>
          <a:ext cx="294701" cy="2947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68E4C-ECFF-4EFA-AF0C-6E8EB5684A11}">
      <dsp:nvSpPr>
        <dsp:cNvPr id="0" name=""/>
        <dsp:cNvSpPr/>
      </dsp:nvSpPr>
      <dsp:spPr>
        <a:xfrm>
          <a:off x="4215088" y="0"/>
          <a:ext cx="4011532" cy="84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TA. 2020</a:t>
          </a:r>
          <a:endParaRPr lang="id-ID" sz="5100" kern="1200" dirty="0"/>
        </a:p>
      </dsp:txBody>
      <dsp:txXfrm>
        <a:off x="4215088" y="0"/>
        <a:ext cx="4011532" cy="847811"/>
      </dsp:txXfrm>
    </dsp:sp>
    <dsp:sp modelId="{DBAD4ABB-AE4D-4439-BCB5-CDACABF4772F}">
      <dsp:nvSpPr>
        <dsp:cNvPr id="0" name=""/>
        <dsp:cNvSpPr/>
      </dsp:nvSpPr>
      <dsp:spPr>
        <a:xfrm>
          <a:off x="4215088" y="1711995"/>
          <a:ext cx="294694" cy="29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BDDBD-6325-4F17-B567-3205E7E6D1D9}">
      <dsp:nvSpPr>
        <dsp:cNvPr id="0" name=""/>
        <dsp:cNvSpPr/>
      </dsp:nvSpPr>
      <dsp:spPr>
        <a:xfrm>
          <a:off x="4495895" y="1515876"/>
          <a:ext cx="3730725" cy="6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PBJ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kontrak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berupa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Kwitansi</a:t>
          </a:r>
          <a:endParaRPr lang="id-ID" sz="1600" kern="1200" dirty="0"/>
        </a:p>
      </dsp:txBody>
      <dsp:txXfrm>
        <a:off x="4495895" y="1515876"/>
        <a:ext cx="3730725" cy="686933"/>
      </dsp:txXfrm>
    </dsp:sp>
    <dsp:sp modelId="{D026C40E-443B-49E2-98A6-6CFE7D9D609B}">
      <dsp:nvSpPr>
        <dsp:cNvPr id="0" name=""/>
        <dsp:cNvSpPr/>
      </dsp:nvSpPr>
      <dsp:spPr>
        <a:xfrm>
          <a:off x="4215088" y="2398929"/>
          <a:ext cx="294694" cy="29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1FD2D-626C-4547-9BA0-E6949723986F}">
      <dsp:nvSpPr>
        <dsp:cNvPr id="0" name=""/>
        <dsp:cNvSpPr/>
      </dsp:nvSpPr>
      <dsp:spPr>
        <a:xfrm>
          <a:off x="4495895" y="2202809"/>
          <a:ext cx="3730725" cy="6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PBJ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kontrak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berupa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Bukti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Pembelian</a:t>
          </a:r>
          <a:endParaRPr lang="id-ID" sz="1600" kern="1200" dirty="0"/>
        </a:p>
      </dsp:txBody>
      <dsp:txXfrm>
        <a:off x="4495895" y="2202809"/>
        <a:ext cx="3730725" cy="686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6623C-D74B-45C5-BFF8-48D463BC2D7D}">
      <dsp:nvSpPr>
        <dsp:cNvPr id="0" name=""/>
        <dsp:cNvSpPr/>
      </dsp:nvSpPr>
      <dsp:spPr>
        <a:xfrm>
          <a:off x="-432068" y="2983832"/>
          <a:ext cx="1570917" cy="1120613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46F5E-B8CC-4384-8726-4B23FE10D138}">
      <dsp:nvSpPr>
        <dsp:cNvPr id="0" name=""/>
        <dsp:cNvSpPr/>
      </dsp:nvSpPr>
      <dsp:spPr>
        <a:xfrm>
          <a:off x="1219423" y="3071662"/>
          <a:ext cx="7324848" cy="99233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TA. 2020. PBJ </a:t>
          </a:r>
          <a:r>
            <a:rPr lang="en-US" sz="2900" kern="1200" dirty="0" err="1" smtClean="0">
              <a:solidFill>
                <a:schemeClr val="tx1"/>
              </a:solidFill>
            </a:rPr>
            <a:t>dengan</a:t>
          </a:r>
          <a:r>
            <a:rPr lang="en-US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 err="1" smtClean="0">
              <a:solidFill>
                <a:schemeClr val="tx1"/>
              </a:solidFill>
            </a:rPr>
            <a:t>kontrak</a:t>
          </a:r>
          <a:r>
            <a:rPr lang="en-US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 err="1" smtClean="0">
              <a:solidFill>
                <a:schemeClr val="tx1"/>
              </a:solidFill>
            </a:rPr>
            <a:t>berupa</a:t>
          </a:r>
          <a:r>
            <a:rPr lang="en-US" sz="2900" kern="1200" dirty="0" smtClean="0">
              <a:solidFill>
                <a:schemeClr val="tx1"/>
              </a:solidFill>
            </a:rPr>
            <a:t> SPK </a:t>
          </a:r>
          <a:r>
            <a:rPr lang="en-US" sz="2900" kern="1200" dirty="0" err="1" smtClean="0">
              <a:solidFill>
                <a:schemeClr val="tx1"/>
              </a:solidFill>
            </a:rPr>
            <a:t>memakai</a:t>
          </a:r>
          <a:r>
            <a:rPr lang="en-US" sz="2900" kern="1200" dirty="0" smtClean="0">
              <a:solidFill>
                <a:schemeClr val="tx1"/>
              </a:solidFill>
            </a:rPr>
            <a:t> e-PL SPSE</a:t>
          </a:r>
          <a:endParaRPr lang="id-ID" sz="2900" kern="1200" dirty="0">
            <a:solidFill>
              <a:schemeClr val="tx1"/>
            </a:solidFill>
          </a:endParaRPr>
        </a:p>
      </dsp:txBody>
      <dsp:txXfrm>
        <a:off x="1219423" y="3071662"/>
        <a:ext cx="7324848" cy="992337"/>
      </dsp:txXfrm>
    </dsp:sp>
    <dsp:sp modelId="{BA2D4219-4B41-4A5D-8094-56C425EEAE42}">
      <dsp:nvSpPr>
        <dsp:cNvPr id="0" name=""/>
        <dsp:cNvSpPr/>
      </dsp:nvSpPr>
      <dsp:spPr>
        <a:xfrm>
          <a:off x="1440152" y="3168356"/>
          <a:ext cx="751311" cy="73853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8790-8955-400B-A674-0AC334EF762E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D4FFDE-CEC8-4938-A98E-6AE3A7B96CB4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8790-8955-400B-A674-0AC334EF762E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FFDE-CEC8-4938-A98E-6AE3A7B96C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8790-8955-400B-A674-0AC334EF762E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FFDE-CEC8-4938-A98E-6AE3A7B96C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8790-8955-400B-A674-0AC334EF762E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FFDE-CEC8-4938-A98E-6AE3A7B96C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8790-8955-400B-A674-0AC334EF762E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FFDE-CEC8-4938-A98E-6AE3A7B96CB4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8790-8955-400B-A674-0AC334EF762E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FFDE-CEC8-4938-A98E-6AE3A7B96C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8790-8955-400B-A674-0AC334EF762E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FFDE-CEC8-4938-A98E-6AE3A7B96C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8790-8955-400B-A674-0AC334EF762E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FFDE-CEC8-4938-A98E-6AE3A7B96C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8790-8955-400B-A674-0AC334EF762E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FFDE-CEC8-4938-A98E-6AE3A7B96C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8790-8955-400B-A674-0AC334EF762E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FFDE-CEC8-4938-A98E-6AE3A7B96CB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8790-8955-400B-A674-0AC334EF762E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FFDE-CEC8-4938-A98E-6AE3A7B96CB4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008790-8955-400B-A674-0AC334EF762E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D4FFDE-CEC8-4938-A98E-6AE3A7B96CB4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PENCATATAN NON TENDER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27591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Wiwin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Priyadi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S.Kom</a:t>
            </a:r>
            <a:endParaRPr lang="id-ID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00" y="116632"/>
            <a:ext cx="5112568" cy="5112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8" y="136104"/>
            <a:ext cx="838594" cy="96282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5496" y="1052736"/>
            <a:ext cx="1656184" cy="922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Bernard MT Condensed" pitchFamily="18" charset="0"/>
              </a:rPr>
              <a:t>Kabupaten</a:t>
            </a:r>
            <a:r>
              <a:rPr lang="en-US" sz="14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ernard MT Condensed" pitchFamily="18" charset="0"/>
              </a:rPr>
              <a:t>Rembang</a:t>
            </a:r>
            <a:endParaRPr lang="id-ID" sz="14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5027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6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(3)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Autofit/>
          </a:bodyPr>
          <a:lstStyle/>
          <a:p>
            <a:pPr marL="868680" lvl="1" indent="-457200">
              <a:buFont typeface="+mj-lt"/>
              <a:buAutoNum type="alphaLcPeriod" startAt="8"/>
            </a:pPr>
            <a:r>
              <a:rPr lang="id-ID" sz="2300" dirty="0" smtClean="0"/>
              <a:t>klik </a:t>
            </a:r>
            <a:r>
              <a:rPr lang="id-ID" sz="2300" dirty="0"/>
              <a:t>tombol "Buat Paket"		</a:t>
            </a:r>
          </a:p>
          <a:p>
            <a:pPr marL="868680" lvl="1" indent="-457200">
              <a:buFont typeface="+mj-lt"/>
              <a:buAutoNum type="alphaLcPeriod" startAt="8"/>
            </a:pPr>
            <a:r>
              <a:rPr lang="id-ID" sz="2300" dirty="0"/>
              <a:t>cek semua data </a:t>
            </a:r>
            <a:r>
              <a:rPr lang="id-ID" sz="2300" dirty="0" smtClean="0"/>
              <a:t>RUP</a:t>
            </a:r>
            <a:r>
              <a:rPr lang="en-US" sz="2300" dirty="0" smtClean="0"/>
              <a:t>, </a:t>
            </a:r>
            <a:r>
              <a:rPr lang="id-ID" sz="2300" dirty="0" smtClean="0"/>
              <a:t>jika </a:t>
            </a:r>
            <a:r>
              <a:rPr lang="id-ID" sz="2300" dirty="0"/>
              <a:t>sudah sesuai klik tombol </a:t>
            </a:r>
            <a:r>
              <a:rPr lang="id-ID" sz="2300" dirty="0" smtClean="0"/>
              <a:t>“</a:t>
            </a:r>
            <a:r>
              <a:rPr lang="en-US" sz="2300" dirty="0" smtClean="0"/>
              <a:t>B</a:t>
            </a:r>
            <a:r>
              <a:rPr lang="id-ID" sz="2300" dirty="0" smtClean="0"/>
              <a:t>uat Paket"</a:t>
            </a:r>
            <a:endParaRPr lang="id-ID" sz="2300" dirty="0"/>
          </a:p>
          <a:p>
            <a:pPr marL="868680" lvl="1" indent="-457200">
              <a:buFont typeface="+mj-lt"/>
              <a:buAutoNum type="alphaLcPeriod" startAt="8"/>
            </a:pPr>
            <a:r>
              <a:rPr lang="id-ID" sz="2300" dirty="0"/>
              <a:t>klik tombol </a:t>
            </a:r>
            <a:r>
              <a:rPr lang="id-ID" sz="2300" dirty="0" smtClean="0"/>
              <a:t>“</a:t>
            </a:r>
            <a:r>
              <a:rPr lang="en-US" sz="2300" dirty="0" smtClean="0"/>
              <a:t>Ok</a:t>
            </a:r>
            <a:r>
              <a:rPr lang="id-ID" sz="2300" dirty="0" smtClean="0"/>
              <a:t>"</a:t>
            </a:r>
            <a:r>
              <a:rPr lang="id-ID" sz="2300" dirty="0"/>
              <a:t>		</a:t>
            </a:r>
          </a:p>
          <a:p>
            <a:pPr marL="114300" indent="0">
              <a:buNone/>
            </a:pPr>
            <a:endParaRPr lang="id-ID" sz="23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31" y="2924944"/>
            <a:ext cx="43719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915816" y="4248919"/>
            <a:ext cx="2016224" cy="13403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(4)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630541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 </a:t>
            </a:r>
            <a:r>
              <a:rPr lang="en-US" b="1" dirty="0" err="1" smtClean="0"/>
              <a:t>Klik</a:t>
            </a:r>
            <a:r>
              <a:rPr lang="en-US" b="1" dirty="0" smtClean="0"/>
              <a:t> </a:t>
            </a:r>
            <a:r>
              <a:rPr lang="en-US" b="1" dirty="0" err="1" smtClean="0"/>
              <a:t>tombol</a:t>
            </a:r>
            <a:r>
              <a:rPr lang="en-US" b="1" dirty="0" smtClean="0"/>
              <a:t> “</a:t>
            </a:r>
            <a:r>
              <a:rPr lang="en-US" b="1" dirty="0" err="1" smtClean="0"/>
              <a:t>Simpan</a:t>
            </a:r>
            <a:r>
              <a:rPr lang="en-US" b="1" dirty="0" smtClean="0"/>
              <a:t> Dan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Paket</a:t>
            </a:r>
            <a:r>
              <a:rPr lang="en-US" b="1" dirty="0" smtClean="0"/>
              <a:t>”, </a:t>
            </a:r>
            <a:r>
              <a:rPr lang="en-US" b="1" dirty="0" err="1" smtClean="0"/>
              <a:t>kemudian</a:t>
            </a:r>
            <a:r>
              <a:rPr lang="en-US" b="1" dirty="0" smtClean="0"/>
              <a:t> </a:t>
            </a:r>
            <a:r>
              <a:rPr lang="en-US" b="1" dirty="0" err="1" smtClean="0"/>
              <a:t>klik</a:t>
            </a:r>
            <a:r>
              <a:rPr lang="en-US" b="1" dirty="0" smtClean="0"/>
              <a:t> “</a:t>
            </a:r>
            <a:r>
              <a:rPr lang="en-US" b="1" dirty="0" err="1" smtClean="0"/>
              <a:t>Kembali</a:t>
            </a:r>
            <a:r>
              <a:rPr lang="en-US" b="1" dirty="0" smtClean="0"/>
              <a:t>”</a:t>
            </a:r>
            <a:endParaRPr lang="id-ID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2" y="1999873"/>
            <a:ext cx="8916854" cy="475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6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(5)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457200">
              <a:buFont typeface="+mj-lt"/>
              <a:buAutoNum type="arabicPeriod" startAt="5"/>
            </a:pPr>
            <a:r>
              <a:rPr lang="en-US" dirty="0" err="1" smtClean="0"/>
              <a:t>Klik</a:t>
            </a:r>
            <a:r>
              <a:rPr lang="en-US" dirty="0" smtClean="0"/>
              <a:t> “</a:t>
            </a:r>
            <a:r>
              <a:rPr lang="en-US" b="1" dirty="0" err="1" smtClean="0"/>
              <a:t>Paket</a:t>
            </a:r>
            <a:r>
              <a:rPr lang="en-US" b="1" dirty="0" smtClean="0"/>
              <a:t> </a:t>
            </a:r>
            <a:r>
              <a:rPr lang="en-US" b="1" dirty="0" err="1" smtClean="0"/>
              <a:t>Pencatatan</a:t>
            </a:r>
            <a:r>
              <a:rPr lang="en-US" dirty="0" smtClean="0"/>
              <a:t>”, p</a:t>
            </a:r>
            <a:r>
              <a:rPr lang="id-ID" dirty="0" smtClean="0"/>
              <a:t>ilih </a:t>
            </a:r>
            <a:r>
              <a:rPr lang="id-ID" b="1" dirty="0"/>
              <a:t>Jenis Pengadaan </a:t>
            </a:r>
            <a:r>
              <a:rPr lang="id-ID" dirty="0"/>
              <a:t>: </a:t>
            </a:r>
            <a:r>
              <a:rPr lang="en-US" dirty="0" smtClean="0"/>
              <a:t>B/KT/KS BU/KS P/JL </a:t>
            </a:r>
          </a:p>
          <a:p>
            <a:pPr marL="571500" indent="-457200">
              <a:buFont typeface="+mj-lt"/>
              <a:buAutoNum type="arabicPeriod" startAt="5"/>
            </a:pPr>
            <a:r>
              <a:rPr lang="id-ID" dirty="0" smtClean="0"/>
              <a:t>Pilih </a:t>
            </a:r>
            <a:r>
              <a:rPr lang="id-ID" b="1" dirty="0"/>
              <a:t>Metode Pemilihan </a:t>
            </a:r>
            <a:r>
              <a:rPr lang="id-ID" dirty="0"/>
              <a:t>: </a:t>
            </a:r>
            <a:r>
              <a:rPr lang="en-US" dirty="0" err="1" smtClean="0"/>
              <a:t>PuL</a:t>
            </a:r>
            <a:r>
              <a:rPr lang="en-US" dirty="0" smtClean="0"/>
              <a:t>/PL/</a:t>
            </a:r>
            <a:r>
              <a:rPr lang="id-ID" dirty="0" smtClean="0"/>
              <a:t>Kontes/</a:t>
            </a:r>
            <a:r>
              <a:rPr lang="en-US" dirty="0" smtClean="0"/>
              <a:t> </a:t>
            </a:r>
            <a:r>
              <a:rPr lang="id-ID" dirty="0" smtClean="0"/>
              <a:t>Sayem</a:t>
            </a:r>
            <a:r>
              <a:rPr lang="en-US" dirty="0" smtClean="0"/>
              <a:t>-</a:t>
            </a:r>
            <a:r>
              <a:rPr lang="id-ID" dirty="0" smtClean="0"/>
              <a:t>bara/</a:t>
            </a:r>
            <a:r>
              <a:rPr lang="en-US" dirty="0" smtClean="0"/>
              <a:t> </a:t>
            </a:r>
            <a:r>
              <a:rPr lang="id-ID" dirty="0" smtClean="0"/>
              <a:t>Pengecualian/</a:t>
            </a:r>
            <a:r>
              <a:rPr lang="en-US" dirty="0" smtClean="0"/>
              <a:t> </a:t>
            </a:r>
            <a:r>
              <a:rPr lang="id-ID" dirty="0" smtClean="0"/>
              <a:t>Darurat/Tender Internasional</a:t>
            </a:r>
            <a:endParaRPr lang="en-US" dirty="0" smtClean="0"/>
          </a:p>
          <a:p>
            <a:pPr marL="571500" indent="-457200">
              <a:buFont typeface="+mj-lt"/>
              <a:buAutoNum type="arabicPeriod" startAt="5"/>
            </a:pPr>
            <a:r>
              <a:rPr lang="id-ID" dirty="0" smtClean="0"/>
              <a:t>Klik </a:t>
            </a:r>
            <a:r>
              <a:rPr lang="id-ID" dirty="0"/>
              <a:t>tombol "</a:t>
            </a:r>
            <a:r>
              <a:rPr lang="id-ID" b="1" dirty="0"/>
              <a:t>Tambah Realisasi</a:t>
            </a:r>
            <a:r>
              <a:rPr lang="id-ID" dirty="0"/>
              <a:t>" dan lengkapi </a:t>
            </a:r>
            <a:r>
              <a:rPr lang="id-ID" dirty="0" smtClean="0"/>
              <a:t>isian:</a:t>
            </a:r>
            <a:endParaRPr lang="en-US" dirty="0" smtClean="0"/>
          </a:p>
          <a:p>
            <a:pPr marL="868680" lvl="1" indent="-457200">
              <a:buFont typeface="+mj-lt"/>
              <a:buAutoNum type="alphaLcPeriod"/>
            </a:pPr>
            <a:r>
              <a:rPr lang="id-ID" sz="2400" dirty="0" smtClean="0"/>
              <a:t>Bukti </a:t>
            </a:r>
            <a:r>
              <a:rPr lang="id-ID" sz="2400" dirty="0"/>
              <a:t>Pembayaran		: SPK/Non SPK</a:t>
            </a:r>
          </a:p>
          <a:p>
            <a:pPr marL="868680" lvl="1" indent="-457200">
              <a:buFont typeface="+mj-lt"/>
              <a:buAutoNum type="alphaLcPeriod"/>
            </a:pPr>
            <a:r>
              <a:rPr lang="id-ID" sz="2400" dirty="0"/>
              <a:t>Jenis Realisasi *		: Bukti Pembelian</a:t>
            </a:r>
            <a:r>
              <a:rPr lang="id-ID" sz="2400" dirty="0" smtClean="0"/>
              <a:t>/</a:t>
            </a:r>
            <a:r>
              <a:rPr lang="en-US" sz="2400" dirty="0" smtClean="0"/>
              <a:t> </a:t>
            </a:r>
            <a:r>
              <a:rPr lang="id-ID" sz="2400" dirty="0" smtClean="0"/>
              <a:t>Kuitansi/Surat </a:t>
            </a:r>
            <a:r>
              <a:rPr lang="id-ID" sz="2400" dirty="0"/>
              <a:t>Perjanjian/Surat Pesanan</a:t>
            </a:r>
            <a:r>
              <a:rPr lang="id-ID" sz="2400" dirty="0" smtClean="0"/>
              <a:t>/</a:t>
            </a:r>
            <a:r>
              <a:rPr lang="en-US" sz="2400" dirty="0" smtClean="0"/>
              <a:t> </a:t>
            </a:r>
            <a:r>
              <a:rPr lang="id-ID" sz="2400" dirty="0" smtClean="0"/>
              <a:t>Dokumen </a:t>
            </a:r>
            <a:r>
              <a:rPr lang="id-ID" sz="2400" dirty="0"/>
              <a:t>Lainnya (Keluar nama dokumen</a:t>
            </a:r>
            <a:r>
              <a:rPr lang="id-ID" sz="2400" dirty="0" smtClean="0"/>
              <a:t>)</a:t>
            </a:r>
            <a:endParaRPr lang="en-US" sz="2400" dirty="0" smtClean="0"/>
          </a:p>
          <a:p>
            <a:pPr marL="868680" lvl="1" indent="-457200">
              <a:buFont typeface="+mj-lt"/>
              <a:buAutoNum type="alphaLcPeriod" startAt="3"/>
            </a:pPr>
            <a:r>
              <a:rPr lang="id-ID" sz="2400" dirty="0"/>
              <a:t>Nomor Dokumen		:</a:t>
            </a:r>
          </a:p>
          <a:p>
            <a:pPr marL="868680" lvl="1" indent="-457200">
              <a:buFont typeface="+mj-lt"/>
              <a:buAutoNum type="alphaLcPeriod" startAt="3"/>
            </a:pPr>
            <a:r>
              <a:rPr lang="id-ID" sz="2400" dirty="0"/>
              <a:t>Nilai Realisasi (Rp) *	:</a:t>
            </a:r>
          </a:p>
          <a:p>
            <a:pPr marL="868680" lvl="1" indent="-457200">
              <a:buFont typeface="+mj-lt"/>
              <a:buAutoNum type="alphaLcPeriod" startAt="3"/>
            </a:pPr>
            <a:r>
              <a:rPr lang="id-ID" sz="2400" dirty="0"/>
              <a:t>Tanggal Realisasi *		</a:t>
            </a:r>
            <a:r>
              <a:rPr lang="id-ID" sz="2400" dirty="0" smtClean="0"/>
              <a:t>: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6160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001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43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1"/>
            <a:ext cx="9144000" cy="68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82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(6)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68680" lvl="1" indent="-457200">
              <a:buFont typeface="+mj-lt"/>
              <a:buAutoNum type="alphaLcPeriod" startAt="6"/>
            </a:pPr>
            <a:r>
              <a:rPr lang="id-ID" sz="2300" dirty="0" smtClean="0"/>
              <a:t>File </a:t>
            </a:r>
            <a:r>
              <a:rPr lang="id-ID" sz="2300" dirty="0"/>
              <a:t>Upload		</a:t>
            </a:r>
            <a:r>
              <a:rPr lang="en-US" sz="2300" dirty="0" smtClean="0"/>
              <a:t>	</a:t>
            </a:r>
            <a:r>
              <a:rPr lang="id-ID" sz="2300" dirty="0" smtClean="0"/>
              <a:t>:</a:t>
            </a:r>
            <a:endParaRPr lang="id-ID" sz="2300" dirty="0"/>
          </a:p>
          <a:p>
            <a:pPr marL="868680" lvl="1" indent="-457200">
              <a:buFont typeface="+mj-lt"/>
              <a:buAutoNum type="alphaLcPeriod" startAt="6"/>
            </a:pPr>
            <a:r>
              <a:rPr lang="id-ID" sz="2300" dirty="0"/>
              <a:t>Keterangan		</a:t>
            </a:r>
            <a:r>
              <a:rPr lang="en-US" sz="2300" dirty="0" smtClean="0"/>
              <a:t>	</a:t>
            </a:r>
            <a:r>
              <a:rPr lang="id-ID" sz="2300" dirty="0" smtClean="0"/>
              <a:t>:</a:t>
            </a:r>
            <a:endParaRPr lang="id-ID" sz="2300" dirty="0"/>
          </a:p>
          <a:p>
            <a:pPr marL="868680" lvl="1" indent="-457200">
              <a:buFont typeface="+mj-lt"/>
              <a:buAutoNum type="alphaLcPeriod" startAt="6"/>
            </a:pPr>
            <a:r>
              <a:rPr lang="id-ID" sz="2300" dirty="0"/>
              <a:t>Klik tombol "</a:t>
            </a:r>
            <a:r>
              <a:rPr lang="id-ID" sz="2300" dirty="0" smtClean="0"/>
              <a:t>Simpan“</a:t>
            </a:r>
            <a:endParaRPr lang="en-US" sz="2300" dirty="0" smtClean="0"/>
          </a:p>
          <a:p>
            <a:pPr marL="411480" lvl="1" indent="0">
              <a:buNone/>
            </a:pPr>
            <a:r>
              <a:rPr lang="id-ID" sz="2300" dirty="0"/>
              <a:t>	</a:t>
            </a:r>
            <a:endParaRPr lang="en-US" sz="800" dirty="0" smtClean="0"/>
          </a:p>
          <a:p>
            <a:pPr marL="571500" indent="-457200">
              <a:buFont typeface="+mj-lt"/>
              <a:buAutoNum type="arabicPeriod" startAt="8"/>
            </a:pPr>
            <a:r>
              <a:rPr lang="en-US" sz="2300" b="1" dirty="0" err="1" smtClean="0"/>
              <a:t>Pilih</a:t>
            </a:r>
            <a:r>
              <a:rPr lang="en-US" sz="2300" b="1" dirty="0" smtClean="0"/>
              <a:t> </a:t>
            </a:r>
            <a:r>
              <a:rPr lang="en-US" sz="2300" b="1" dirty="0" err="1"/>
              <a:t>Penyedia</a:t>
            </a:r>
            <a:r>
              <a:rPr lang="en-US" sz="2300" b="1" dirty="0"/>
              <a:t> : Data Non </a:t>
            </a:r>
            <a:r>
              <a:rPr lang="en-US" sz="2300" b="1" dirty="0" err="1"/>
              <a:t>SIKaP</a:t>
            </a:r>
            <a:r>
              <a:rPr lang="en-US" sz="2300" b="1" dirty="0"/>
              <a:t>/Data </a:t>
            </a:r>
            <a:r>
              <a:rPr lang="en-US" sz="2300" b="1" dirty="0" err="1"/>
              <a:t>SIKaP</a:t>
            </a:r>
            <a:endParaRPr lang="en-US" sz="2300" b="1" dirty="0"/>
          </a:p>
          <a:p>
            <a:pPr marL="868680" lvl="1" indent="-457200">
              <a:buFont typeface="+mj-lt"/>
              <a:buAutoNum type="alphaLcPeriod"/>
            </a:pPr>
            <a:r>
              <a:rPr lang="en-US" sz="2300" b="1" dirty="0" err="1" smtClean="0"/>
              <a:t>Jika</a:t>
            </a:r>
            <a:r>
              <a:rPr lang="en-US" sz="2300" b="1" dirty="0" smtClean="0"/>
              <a:t> </a:t>
            </a:r>
            <a:r>
              <a:rPr lang="en-US" sz="2300" b="1" dirty="0" err="1"/>
              <a:t>pilih</a:t>
            </a:r>
            <a:r>
              <a:rPr lang="en-US" sz="2300" b="1" dirty="0"/>
              <a:t> Data </a:t>
            </a:r>
            <a:r>
              <a:rPr lang="en-US" sz="2300" b="1" dirty="0" err="1" smtClean="0"/>
              <a:t>SIKaP</a:t>
            </a:r>
            <a:endParaRPr lang="en-US" sz="2300" b="1" dirty="0" smtClean="0"/>
          </a:p>
          <a:p>
            <a:pPr marL="1394460" lvl="3" indent="-342900">
              <a:buFont typeface="+mj-lt"/>
              <a:buAutoNum type="arabicParenR"/>
            </a:pPr>
            <a:r>
              <a:rPr lang="en-US" sz="2300" dirty="0" err="1"/>
              <a:t>Klik</a:t>
            </a:r>
            <a:r>
              <a:rPr lang="en-US" sz="2300" dirty="0"/>
              <a:t> </a:t>
            </a:r>
            <a:r>
              <a:rPr lang="en-US" sz="2300" dirty="0" err="1"/>
              <a:t>tombol</a:t>
            </a:r>
            <a:r>
              <a:rPr lang="en-US" sz="2300" dirty="0"/>
              <a:t> "</a:t>
            </a:r>
            <a:r>
              <a:rPr lang="en-US" sz="2300" dirty="0" err="1"/>
              <a:t>Tambah</a:t>
            </a:r>
            <a:r>
              <a:rPr lang="en-US" sz="2300" dirty="0"/>
              <a:t> </a:t>
            </a:r>
            <a:r>
              <a:rPr lang="en-US" sz="2300" dirty="0" err="1"/>
              <a:t>Penyedia</a:t>
            </a:r>
            <a:r>
              <a:rPr lang="en-US" sz="2300" dirty="0"/>
              <a:t>"</a:t>
            </a:r>
          </a:p>
          <a:p>
            <a:pPr marL="1394460" lvl="3" indent="-342900">
              <a:buFont typeface="+mj-lt"/>
              <a:buAutoNum type="arabicParenR"/>
            </a:pPr>
            <a:r>
              <a:rPr lang="en-US" sz="2300" dirty="0" err="1"/>
              <a:t>Masukkan</a:t>
            </a:r>
            <a:r>
              <a:rPr lang="en-US" sz="2300" dirty="0"/>
              <a:t> no NPWP </a:t>
            </a:r>
            <a:r>
              <a:rPr lang="en-US" sz="2300" dirty="0" err="1"/>
              <a:t>kemudian</a:t>
            </a:r>
            <a:r>
              <a:rPr lang="en-US" sz="2300" dirty="0"/>
              <a:t> </a:t>
            </a:r>
            <a:r>
              <a:rPr lang="en-US" sz="2300" dirty="0" err="1"/>
              <a:t>klik</a:t>
            </a:r>
            <a:r>
              <a:rPr lang="en-US" sz="2300" dirty="0"/>
              <a:t> </a:t>
            </a:r>
            <a:r>
              <a:rPr lang="en-US" sz="2300" dirty="0" err="1"/>
              <a:t>tombol</a:t>
            </a:r>
            <a:r>
              <a:rPr lang="en-US" sz="2300" dirty="0"/>
              <a:t> "</a:t>
            </a:r>
            <a:r>
              <a:rPr lang="en-US" sz="2300" dirty="0" err="1"/>
              <a:t>Cari</a:t>
            </a:r>
            <a:r>
              <a:rPr lang="en-US" sz="2300" dirty="0"/>
              <a:t> </a:t>
            </a:r>
            <a:r>
              <a:rPr lang="en-US" sz="2300" dirty="0" err="1"/>
              <a:t>Penyedia</a:t>
            </a:r>
            <a:r>
              <a:rPr lang="en-US" sz="2300" dirty="0"/>
              <a:t>" </a:t>
            </a:r>
            <a:r>
              <a:rPr lang="en-US" sz="2300" dirty="0" err="1"/>
              <a:t>akan</a:t>
            </a:r>
            <a:r>
              <a:rPr lang="en-US" sz="2300" dirty="0"/>
              <a:t> </a:t>
            </a:r>
            <a:r>
              <a:rPr lang="en-US" sz="2300" dirty="0" err="1"/>
              <a:t>muncul</a:t>
            </a:r>
            <a:r>
              <a:rPr lang="en-US" sz="2300" dirty="0"/>
              <a:t> data </a:t>
            </a:r>
            <a:r>
              <a:rPr lang="en-US" sz="2300" dirty="0" err="1"/>
              <a:t>perusahaan</a:t>
            </a:r>
            <a:endParaRPr lang="en-US" sz="2300" dirty="0"/>
          </a:p>
          <a:p>
            <a:pPr marL="1394460" lvl="3" indent="-342900">
              <a:buFont typeface="+mj-lt"/>
              <a:buAutoNum type="arabicParenR"/>
            </a:pPr>
            <a:r>
              <a:rPr lang="en-US" sz="2300" dirty="0" err="1"/>
              <a:t>centang</a:t>
            </a:r>
            <a:r>
              <a:rPr lang="en-US" sz="2300" dirty="0"/>
              <a:t> </a:t>
            </a:r>
            <a:r>
              <a:rPr lang="en-US" sz="2300" dirty="0" err="1"/>
              <a:t>perusahaan</a:t>
            </a:r>
            <a:r>
              <a:rPr lang="en-US" sz="2300" dirty="0"/>
              <a:t> yang </a:t>
            </a:r>
            <a:r>
              <a:rPr lang="en-US" sz="2300" dirty="0" err="1"/>
              <a:t>dipilih</a:t>
            </a:r>
            <a:r>
              <a:rPr lang="en-US" sz="2300" dirty="0"/>
              <a:t>, </a:t>
            </a:r>
            <a:r>
              <a:rPr lang="en-US" sz="2300" dirty="0" err="1"/>
              <a:t>klik</a:t>
            </a:r>
            <a:r>
              <a:rPr lang="en-US" sz="2300" dirty="0"/>
              <a:t> "</a:t>
            </a:r>
            <a:r>
              <a:rPr lang="en-US" sz="2300" dirty="0" err="1"/>
              <a:t>Simpan</a:t>
            </a:r>
            <a:r>
              <a:rPr lang="en-US" sz="2300" dirty="0"/>
              <a:t>"</a:t>
            </a:r>
          </a:p>
          <a:p>
            <a:pPr marL="1394460" lvl="3" indent="-342900">
              <a:buFont typeface="+mj-lt"/>
              <a:buAutoNum type="arabicParenR"/>
            </a:pPr>
            <a:r>
              <a:rPr lang="en-US" sz="2300" dirty="0" err="1"/>
              <a:t>jika</a:t>
            </a:r>
            <a:r>
              <a:rPr lang="en-US" sz="2300" dirty="0"/>
              <a:t> </a:t>
            </a:r>
            <a:r>
              <a:rPr lang="en-US" sz="2300" dirty="0" err="1"/>
              <a:t>berhasil</a:t>
            </a:r>
            <a:r>
              <a:rPr lang="en-US" sz="2300" dirty="0"/>
              <a:t> </a:t>
            </a:r>
            <a:r>
              <a:rPr lang="en-US" sz="2300" dirty="0" err="1"/>
              <a:t>menyimpan</a:t>
            </a:r>
            <a:r>
              <a:rPr lang="en-US" sz="2300" dirty="0"/>
              <a:t> </a:t>
            </a:r>
            <a:r>
              <a:rPr lang="en-US" sz="2300" dirty="0" err="1"/>
              <a:t>selanjutnya</a:t>
            </a:r>
            <a:r>
              <a:rPr lang="en-US" sz="2300" dirty="0"/>
              <a:t> </a:t>
            </a:r>
            <a:r>
              <a:rPr lang="en-US" sz="2300" dirty="0" err="1"/>
              <a:t>klik</a:t>
            </a:r>
            <a:r>
              <a:rPr lang="en-US" sz="2300" dirty="0"/>
              <a:t> </a:t>
            </a:r>
            <a:r>
              <a:rPr lang="en-US" sz="2300" dirty="0" err="1"/>
              <a:t>tombol</a:t>
            </a:r>
            <a:r>
              <a:rPr lang="en-US" sz="2300" dirty="0"/>
              <a:t> "</a:t>
            </a:r>
            <a:r>
              <a:rPr lang="en-US" sz="2300" dirty="0" err="1"/>
              <a:t>Kembali</a:t>
            </a:r>
            <a:r>
              <a:rPr lang="en-US" sz="2300" dirty="0" smtClean="0"/>
              <a:t>"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3525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Down Arrow 3"/>
          <p:cNvSpPr/>
          <p:nvPr/>
        </p:nvSpPr>
        <p:spPr>
          <a:xfrm>
            <a:off x="4211960" y="1772816"/>
            <a:ext cx="792088" cy="7920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22" y="2636912"/>
            <a:ext cx="6147163" cy="41490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88575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(7)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68680" lvl="1" indent="-457200">
              <a:buFont typeface="+mj-lt"/>
              <a:buAutoNum type="alphaLcPeriod" startAt="2"/>
            </a:pPr>
            <a:r>
              <a:rPr lang="en-US" sz="2300" b="1" dirty="0" err="1" smtClean="0"/>
              <a:t>Jika</a:t>
            </a:r>
            <a:r>
              <a:rPr lang="en-US" sz="2300" b="1" dirty="0" smtClean="0"/>
              <a:t> </a:t>
            </a:r>
            <a:r>
              <a:rPr lang="en-US" sz="2300" b="1" dirty="0" err="1"/>
              <a:t>pilih</a:t>
            </a:r>
            <a:r>
              <a:rPr lang="en-US" sz="2300" b="1" dirty="0"/>
              <a:t> Data non </a:t>
            </a:r>
            <a:r>
              <a:rPr lang="en-US" sz="2300" b="1" dirty="0" err="1"/>
              <a:t>SIKaP</a:t>
            </a:r>
            <a:endParaRPr lang="en-US" sz="2300" b="1" dirty="0"/>
          </a:p>
          <a:p>
            <a:pPr marL="1533525" lvl="2" indent="-457200">
              <a:buFont typeface="+mj-lt"/>
              <a:buAutoNum type="arabicPeriod"/>
            </a:pPr>
            <a:r>
              <a:rPr lang="en-US" sz="2100" dirty="0" err="1" smtClean="0"/>
              <a:t>Klik</a:t>
            </a:r>
            <a:r>
              <a:rPr lang="en-US" sz="2100" dirty="0" smtClean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"</a:t>
            </a:r>
            <a:r>
              <a:rPr lang="en-US" sz="2100" dirty="0" err="1"/>
              <a:t>Tambah</a:t>
            </a:r>
            <a:r>
              <a:rPr lang="en-US" sz="2100" dirty="0"/>
              <a:t> </a:t>
            </a:r>
            <a:r>
              <a:rPr lang="en-US" sz="2100" dirty="0" err="1"/>
              <a:t>Penyedia</a:t>
            </a:r>
            <a:r>
              <a:rPr lang="en-US" sz="2100" dirty="0"/>
              <a:t>"</a:t>
            </a:r>
          </a:p>
          <a:p>
            <a:pPr marL="1436688" lvl="2" indent="-360363">
              <a:buFont typeface="+mj-lt"/>
              <a:buAutoNum type="arabicPeriod"/>
            </a:pPr>
            <a:r>
              <a:rPr lang="en-US" sz="2100" dirty="0" err="1" smtClean="0"/>
              <a:t>Masukkan</a:t>
            </a:r>
            <a:r>
              <a:rPr lang="en-US" sz="2100" dirty="0" smtClean="0"/>
              <a:t> </a:t>
            </a:r>
            <a:r>
              <a:rPr lang="en-US" sz="2100" dirty="0"/>
              <a:t>: </a:t>
            </a:r>
            <a:r>
              <a:rPr lang="en-US" sz="2100" dirty="0" err="1"/>
              <a:t>Nama</a:t>
            </a:r>
            <a:r>
              <a:rPr lang="en-US" sz="2100" dirty="0"/>
              <a:t> </a:t>
            </a:r>
            <a:r>
              <a:rPr lang="en-US" sz="2100" dirty="0" err="1"/>
              <a:t>Penyedia</a:t>
            </a:r>
            <a:r>
              <a:rPr lang="en-US" sz="2100" dirty="0"/>
              <a:t>, NPWP, Email, </a:t>
            </a:r>
            <a:r>
              <a:rPr lang="en-US" sz="2100" dirty="0" err="1"/>
              <a:t>Telepon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Alamat</a:t>
            </a:r>
            <a:endParaRPr lang="en-US" sz="2100" dirty="0"/>
          </a:p>
          <a:p>
            <a:pPr marL="1436688" lvl="2" indent="-360363">
              <a:buFont typeface="+mj-lt"/>
              <a:buAutoNum type="arabicPeriod"/>
            </a:pPr>
            <a:r>
              <a:rPr lang="en-US" sz="2100" dirty="0" err="1" smtClean="0"/>
              <a:t>Klik</a:t>
            </a:r>
            <a:r>
              <a:rPr lang="en-US" sz="2100" dirty="0" smtClean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"</a:t>
            </a:r>
            <a:r>
              <a:rPr lang="en-US" sz="2100" dirty="0" err="1"/>
              <a:t>Tambah</a:t>
            </a:r>
            <a:r>
              <a:rPr lang="en-US" sz="2100" dirty="0"/>
              <a:t> </a:t>
            </a:r>
            <a:r>
              <a:rPr lang="en-US" sz="2100" dirty="0" err="1"/>
              <a:t>Penyedia</a:t>
            </a:r>
            <a:r>
              <a:rPr lang="en-US" sz="2100" dirty="0"/>
              <a:t>"</a:t>
            </a:r>
          </a:p>
          <a:p>
            <a:pPr marL="1436688" lvl="2" indent="-360363">
              <a:buFont typeface="+mj-lt"/>
              <a:buAutoNum type="arabicPeriod"/>
            </a:pPr>
            <a:r>
              <a:rPr lang="en-US" sz="2100" dirty="0" err="1" smtClean="0"/>
              <a:t>jika</a:t>
            </a:r>
            <a:r>
              <a:rPr lang="en-US" sz="2100" dirty="0" smtClean="0"/>
              <a:t> </a:t>
            </a:r>
            <a:r>
              <a:rPr lang="en-US" sz="2100" dirty="0" err="1"/>
              <a:t>berhasil</a:t>
            </a:r>
            <a:r>
              <a:rPr lang="en-US" sz="2100" dirty="0"/>
              <a:t> </a:t>
            </a:r>
            <a:r>
              <a:rPr lang="en-US" sz="2100" dirty="0" err="1"/>
              <a:t>menyimpan</a:t>
            </a:r>
            <a:r>
              <a:rPr lang="en-US" sz="2100" dirty="0"/>
              <a:t> </a:t>
            </a:r>
            <a:r>
              <a:rPr lang="en-US" sz="2100" dirty="0" err="1"/>
              <a:t>selanjutnya</a:t>
            </a:r>
            <a:r>
              <a:rPr lang="en-US" sz="2100" dirty="0"/>
              <a:t> </a:t>
            </a:r>
            <a:r>
              <a:rPr lang="en-US" sz="2100" dirty="0" err="1"/>
              <a:t>klik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"</a:t>
            </a:r>
            <a:r>
              <a:rPr lang="en-US" sz="2100" dirty="0" err="1"/>
              <a:t>Kembali</a:t>
            </a:r>
            <a:r>
              <a:rPr lang="en-US" sz="2100" dirty="0"/>
              <a:t>"</a:t>
            </a:r>
          </a:p>
          <a:p>
            <a:pPr marL="571500" indent="-457200">
              <a:buFont typeface="+mj-lt"/>
              <a:buAutoNum type="arabicPeriod" startAt="8"/>
            </a:pPr>
            <a:endParaRPr lang="en-US" sz="2300" dirty="0"/>
          </a:p>
          <a:p>
            <a:pPr marL="571500" indent="-457200">
              <a:buFont typeface="+mj-lt"/>
              <a:buAutoNum type="arabicPeriod" startAt="9"/>
            </a:pPr>
            <a:r>
              <a:rPr lang="en-US" sz="2300" dirty="0"/>
              <a:t>Isi </a:t>
            </a:r>
            <a:r>
              <a:rPr lang="en-US" sz="2300" b="1" dirty="0" err="1"/>
              <a:t>Tanggal</a:t>
            </a:r>
            <a:r>
              <a:rPr lang="en-US" sz="2300" b="1" dirty="0"/>
              <a:t> </a:t>
            </a:r>
            <a:r>
              <a:rPr lang="en-US" sz="2300" b="1" dirty="0" err="1"/>
              <a:t>Paket</a:t>
            </a:r>
            <a:r>
              <a:rPr lang="en-US" sz="2300" b="1" dirty="0"/>
              <a:t> </a:t>
            </a:r>
            <a:r>
              <a:rPr lang="en-US" sz="2300" b="1" dirty="0" err="1"/>
              <a:t>Selesai</a:t>
            </a:r>
            <a:r>
              <a:rPr lang="en-US" sz="2300" b="1" dirty="0"/>
              <a:t> </a:t>
            </a:r>
            <a:r>
              <a:rPr lang="en-US" sz="2300" dirty="0"/>
              <a:t>* </a:t>
            </a:r>
          </a:p>
          <a:p>
            <a:pPr marL="571500" indent="-457200">
              <a:buFont typeface="+mj-lt"/>
              <a:buAutoNum type="arabicPeriod" startAt="9"/>
            </a:pPr>
            <a:r>
              <a:rPr lang="en-US" sz="2300" dirty="0"/>
              <a:t>Isi </a:t>
            </a:r>
            <a:r>
              <a:rPr lang="en-US" sz="2300" b="1" dirty="0" err="1"/>
              <a:t>Uraian</a:t>
            </a:r>
            <a:r>
              <a:rPr lang="en-US" sz="2300" b="1" dirty="0"/>
              <a:t> </a:t>
            </a:r>
            <a:r>
              <a:rPr lang="en-US" sz="2300" b="1" dirty="0" err="1"/>
              <a:t>Pekerjaan</a:t>
            </a:r>
            <a:endParaRPr lang="en-US" sz="2300" b="1" dirty="0"/>
          </a:p>
          <a:p>
            <a:pPr marL="571500" indent="-457200">
              <a:buFont typeface="+mj-lt"/>
              <a:buAutoNum type="arabicPeriod" startAt="9"/>
            </a:pPr>
            <a:r>
              <a:rPr lang="en-US" sz="2300" dirty="0" err="1"/>
              <a:t>klik</a:t>
            </a:r>
            <a:r>
              <a:rPr lang="en-US" sz="2300" dirty="0"/>
              <a:t> </a:t>
            </a:r>
            <a:r>
              <a:rPr lang="en-US" sz="2300" dirty="0" err="1"/>
              <a:t>tombol</a:t>
            </a:r>
            <a:r>
              <a:rPr lang="en-US" sz="2300" dirty="0"/>
              <a:t> "</a:t>
            </a:r>
            <a:r>
              <a:rPr lang="en-US" sz="2300" b="1" dirty="0" err="1"/>
              <a:t>Simpan</a:t>
            </a:r>
            <a:r>
              <a:rPr lang="en-US" sz="2300" dirty="0"/>
              <a:t>"</a:t>
            </a:r>
          </a:p>
          <a:p>
            <a:pPr marL="114300" indent="0">
              <a:buNone/>
            </a:pPr>
            <a:r>
              <a:rPr lang="en-US" sz="2300" dirty="0"/>
              <a:t>	</a:t>
            </a:r>
          </a:p>
          <a:p>
            <a:pPr marL="571500" indent="-457200">
              <a:buFont typeface="+mj-lt"/>
              <a:buAutoNum type="arabicPeriod" startAt="8"/>
            </a:pPr>
            <a:endParaRPr lang="id-ID" sz="2300" dirty="0"/>
          </a:p>
        </p:txBody>
      </p:sp>
    </p:spTree>
    <p:extLst>
      <p:ext uri="{BB962C8B-B14F-4D97-AF65-F5344CB8AC3E}">
        <p14:creationId xmlns:p14="http://schemas.microsoft.com/office/powerpoint/2010/main" val="32380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084" cy="1628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Down Arrow 3"/>
          <p:cNvSpPr/>
          <p:nvPr/>
        </p:nvSpPr>
        <p:spPr>
          <a:xfrm>
            <a:off x="4211960" y="1700808"/>
            <a:ext cx="864096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58" y="2636912"/>
            <a:ext cx="7277100" cy="4038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8427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Wajibkah</a:t>
            </a:r>
            <a:r>
              <a:rPr lang="en-US" dirty="0" smtClean="0"/>
              <a:t> 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 err="1" smtClean="0"/>
              <a:t>Pertanyaan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muncul</a:t>
            </a:r>
            <a:r>
              <a:rPr lang="en-US" sz="2800" dirty="0" smtClean="0"/>
              <a:t> di </a:t>
            </a:r>
            <a:r>
              <a:rPr lang="en-US" sz="2800" dirty="0" err="1" smtClean="0"/>
              <a:t>benak</a:t>
            </a:r>
            <a:r>
              <a:rPr lang="en-US" sz="2800" dirty="0" smtClean="0"/>
              <a:t> PPK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b="1" dirty="0" err="1" smtClean="0"/>
              <a:t>wajibkah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semua</a:t>
            </a:r>
            <a:r>
              <a:rPr lang="en-US" sz="2800" b="1" dirty="0" smtClean="0"/>
              <a:t> PBJ </a:t>
            </a:r>
            <a:r>
              <a:rPr lang="en-US" sz="2800" b="1" dirty="0" err="1" smtClean="0"/>
              <a:t>dilakukan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melalui</a:t>
            </a:r>
            <a:r>
              <a:rPr lang="en-US" sz="2800" b="1" dirty="0" smtClean="0"/>
              <a:t> System </a:t>
            </a:r>
            <a:r>
              <a:rPr lang="en-US" sz="2800" b="1" dirty="0" err="1" smtClean="0"/>
              <a:t>Pengadaan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Secara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Elektronik</a:t>
            </a:r>
            <a:r>
              <a:rPr lang="en-US" sz="2800" b="1" dirty="0" smtClean="0"/>
              <a:t> (SPSE)?</a:t>
            </a:r>
          </a:p>
          <a:p>
            <a:pPr marL="114300" indent="0">
              <a:buNone/>
            </a:pPr>
            <a:endParaRPr lang="id-ID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945506" cy="3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"/>
            <a:ext cx="9144000" cy="685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51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" y="116632"/>
            <a:ext cx="9073583" cy="6741368"/>
          </a:xfrm>
        </p:spPr>
      </p:pic>
    </p:spTree>
    <p:extLst>
      <p:ext uri="{BB962C8B-B14F-4D97-AF65-F5344CB8AC3E}">
        <p14:creationId xmlns:p14="http://schemas.microsoft.com/office/powerpoint/2010/main" val="40363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dirty="0" err="1" smtClean="0"/>
              <a:t>Perpres</a:t>
            </a:r>
            <a:r>
              <a:rPr lang="en-US" sz="2800" dirty="0" smtClean="0"/>
              <a:t> No 16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2018 </a:t>
            </a:r>
            <a:r>
              <a:rPr lang="en-US" sz="2800" dirty="0" err="1" smtClean="0"/>
              <a:t>Pasal</a:t>
            </a:r>
            <a:r>
              <a:rPr lang="en-US" sz="2800" dirty="0" smtClean="0"/>
              <a:t> 69 </a:t>
            </a:r>
            <a:r>
              <a:rPr lang="en-US" sz="2800" dirty="0" err="1" smtClean="0"/>
              <a:t>ayat</a:t>
            </a:r>
            <a:r>
              <a:rPr lang="en-US" sz="2800" dirty="0" smtClean="0"/>
              <a:t> (1)</a:t>
            </a:r>
          </a:p>
          <a:p>
            <a:pPr marL="114300" indent="0" algn="ctr">
              <a:buNone/>
            </a:pPr>
            <a:endParaRPr lang="en-US" sz="2800" dirty="0" smtClean="0"/>
          </a:p>
          <a:p>
            <a:pPr marL="114300" indent="0" algn="ctr">
              <a:buNone/>
            </a:pPr>
            <a:r>
              <a:rPr lang="en-US" sz="2800" dirty="0" smtClean="0"/>
              <a:t>“</a:t>
            </a:r>
            <a:r>
              <a:rPr lang="id-ID" sz="2800" dirty="0" smtClean="0"/>
              <a:t>Penyelenggaraan </a:t>
            </a:r>
            <a:r>
              <a:rPr lang="id-ID" sz="2800" dirty="0"/>
              <a:t>Pengadaan Barang/Jasa dilakukan secara elektronik menggunakan sistem informasi yang</a:t>
            </a:r>
          </a:p>
          <a:p>
            <a:pPr marL="114300" indent="0" algn="ctr">
              <a:buNone/>
            </a:pPr>
            <a:r>
              <a:rPr lang="id-ID" sz="2800" dirty="0"/>
              <a:t>terdiri atas Sistem Pengadaan Secara Elektronik (SPSE) dan sistem pendukung</a:t>
            </a:r>
            <a:r>
              <a:rPr lang="id-ID" sz="2800" dirty="0" smtClean="0"/>
              <a:t>.</a:t>
            </a:r>
            <a:r>
              <a:rPr lang="en-US" sz="2800" dirty="0" smtClean="0"/>
              <a:t>”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5233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err="1" smtClean="0"/>
              <a:t>pbj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344045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267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64899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5368479"/>
              </p:ext>
            </p:extLst>
          </p:nvPr>
        </p:nvGraphicFramePr>
        <p:xfrm>
          <a:off x="179512" y="2636912"/>
          <a:ext cx="85442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163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disiapkan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proses </a:t>
            </a:r>
            <a:r>
              <a:rPr lang="en-US" dirty="0" err="1" smtClean="0"/>
              <a:t>pencatatan</a:t>
            </a:r>
            <a:r>
              <a:rPr lang="en-US" dirty="0" smtClean="0"/>
              <a:t> :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DPA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SIRUP (ID RUP)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Scan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, </a:t>
            </a:r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realisasi</a:t>
            </a: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Data </a:t>
            </a:r>
            <a:r>
              <a:rPr lang="en-US" dirty="0" err="1" smtClean="0"/>
              <a:t>penyedia</a:t>
            </a:r>
            <a:r>
              <a:rPr lang="en-US" dirty="0"/>
              <a:t> (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Penyedia</a:t>
            </a:r>
            <a:r>
              <a:rPr lang="en-US" dirty="0"/>
              <a:t>, NPWP, Email,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Uraian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pPr marL="1143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104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(1)</a:t>
            </a: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34211"/>
            <a:ext cx="9074921" cy="469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630541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</a:t>
            </a:r>
            <a:r>
              <a:rPr lang="id-ID" b="1" dirty="0" smtClean="0"/>
              <a:t>Buka web LPSE : lpse.rembangkab.go.id. Klik Menu Login, masukkan akun PPK (User dan Password), pilih non penyedia, klik tombol login</a:t>
            </a:r>
            <a:r>
              <a:rPr lang="en-US" b="1" dirty="0" smtClean="0"/>
              <a:t>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9617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(2)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630541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Klik</a:t>
            </a:r>
            <a:r>
              <a:rPr lang="en-US" b="1" dirty="0" smtClean="0"/>
              <a:t> Menu "</a:t>
            </a:r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Paket</a:t>
            </a:r>
            <a:r>
              <a:rPr lang="en-US" b="1" dirty="0" smtClean="0"/>
              <a:t>" =&gt; </a:t>
            </a:r>
            <a:r>
              <a:rPr lang="en-US" b="1" dirty="0" err="1" smtClean="0"/>
              <a:t>klik</a:t>
            </a:r>
            <a:r>
              <a:rPr lang="en-US" b="1" dirty="0" smtClean="0"/>
              <a:t> tab "</a:t>
            </a:r>
            <a:r>
              <a:rPr lang="en-US" b="1" dirty="0" err="1" smtClean="0"/>
              <a:t>Pencatatan</a:t>
            </a:r>
            <a:r>
              <a:rPr lang="en-US" b="1" dirty="0" smtClean="0"/>
              <a:t> Non Tender" =&gt; </a:t>
            </a:r>
            <a:r>
              <a:rPr lang="en-US" b="1" dirty="0" err="1" smtClean="0"/>
              <a:t>klik</a:t>
            </a:r>
            <a:r>
              <a:rPr lang="en-US" b="1" dirty="0" smtClean="0"/>
              <a:t> </a:t>
            </a:r>
            <a:r>
              <a:rPr lang="en-US" b="1" dirty="0" err="1" smtClean="0"/>
              <a:t>tombol</a:t>
            </a:r>
            <a:r>
              <a:rPr lang="en-US" b="1" dirty="0" smtClean="0"/>
              <a:t> "</a:t>
            </a:r>
            <a:r>
              <a:rPr lang="en-US" b="1" dirty="0" err="1" smtClean="0"/>
              <a:t>Buat</a:t>
            </a:r>
            <a:r>
              <a:rPr lang="en-US" b="1" dirty="0" smtClean="0"/>
              <a:t> </a:t>
            </a:r>
            <a:r>
              <a:rPr lang="en-US" b="1" dirty="0" err="1" smtClean="0"/>
              <a:t>Paket</a:t>
            </a:r>
            <a:r>
              <a:rPr lang="en-US" b="1" dirty="0" smtClean="0"/>
              <a:t>"</a:t>
            </a:r>
            <a:endParaRPr lang="id-ID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6331"/>
            <a:ext cx="8928992" cy="452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2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(3)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300" dirty="0" smtClean="0"/>
              <a:t>3. </a:t>
            </a:r>
            <a:r>
              <a:rPr lang="id-ID" sz="2300" dirty="0" smtClean="0"/>
              <a:t>Pilih RUP</a:t>
            </a:r>
            <a:r>
              <a:rPr lang="en-US" sz="2300" dirty="0"/>
              <a:t> </a:t>
            </a:r>
            <a:r>
              <a:rPr lang="en-US" sz="2300" dirty="0" smtClean="0"/>
              <a:t>:</a:t>
            </a:r>
            <a:r>
              <a:rPr lang="id-ID" sz="2300" dirty="0"/>
              <a:t>	</a:t>
            </a:r>
          </a:p>
          <a:p>
            <a:pPr marL="868680" lvl="1" indent="-457200">
              <a:buFont typeface="+mj-lt"/>
              <a:buAutoNum type="alphaLcPeriod"/>
            </a:pPr>
            <a:r>
              <a:rPr lang="id-ID" sz="2300" dirty="0"/>
              <a:t>K/L/P/D 		: </a:t>
            </a:r>
            <a:r>
              <a:rPr lang="id-ID" sz="2300" dirty="0" smtClean="0"/>
              <a:t>Pem</a:t>
            </a:r>
            <a:r>
              <a:rPr lang="en-US" sz="2300" dirty="0" smtClean="0"/>
              <a:t>da </a:t>
            </a:r>
            <a:r>
              <a:rPr lang="id-ID" sz="2300" dirty="0" smtClean="0"/>
              <a:t>Kab</a:t>
            </a:r>
            <a:r>
              <a:rPr lang="en-US" sz="2300" dirty="0" smtClean="0"/>
              <a:t>.</a:t>
            </a:r>
            <a:r>
              <a:rPr lang="id-ID" sz="2300" dirty="0" smtClean="0"/>
              <a:t> </a:t>
            </a:r>
            <a:r>
              <a:rPr lang="id-ID" sz="2300" dirty="0"/>
              <a:t>Rembang</a:t>
            </a:r>
          </a:p>
          <a:p>
            <a:pPr marL="868680" lvl="1" indent="-457200">
              <a:buFont typeface="+mj-lt"/>
              <a:buAutoNum type="alphaLcPeriod"/>
            </a:pPr>
            <a:r>
              <a:rPr lang="id-ID" sz="2300" dirty="0"/>
              <a:t>Tahun Anggaran	</a:t>
            </a:r>
            <a:r>
              <a:rPr lang="id-ID" sz="2300" dirty="0" smtClean="0"/>
              <a:t>: </a:t>
            </a:r>
            <a:r>
              <a:rPr lang="id-ID" sz="2300" dirty="0"/>
              <a:t>2019</a:t>
            </a:r>
          </a:p>
          <a:p>
            <a:pPr marL="868680" lvl="1" indent="-457200">
              <a:buFont typeface="+mj-lt"/>
              <a:buAutoNum type="alphaLcPeriod"/>
            </a:pPr>
            <a:r>
              <a:rPr lang="id-ID" sz="2300" dirty="0"/>
              <a:t>Satuan Kerja		: Pilih OPD</a:t>
            </a:r>
          </a:p>
          <a:p>
            <a:pPr marL="868680" lvl="1" indent="-457200">
              <a:buFont typeface="+mj-lt"/>
              <a:buAutoNum type="alphaLcPeriod"/>
            </a:pPr>
            <a:r>
              <a:rPr lang="id-ID" sz="2300" dirty="0"/>
              <a:t>Metode Pemilihan	: Pilih Pengadaan Langsung</a:t>
            </a:r>
            <a:r>
              <a:rPr lang="id-ID" sz="2300" dirty="0" smtClean="0"/>
              <a:t>/</a:t>
            </a:r>
            <a:r>
              <a:rPr lang="en-US" sz="2300" dirty="0" smtClean="0"/>
              <a:t> </a:t>
            </a:r>
            <a:r>
              <a:rPr lang="id-ID" sz="2300" dirty="0" smtClean="0"/>
              <a:t>Penunjukan </a:t>
            </a:r>
            <a:r>
              <a:rPr lang="id-ID" sz="2300" dirty="0"/>
              <a:t>Langsung</a:t>
            </a:r>
          </a:p>
          <a:p>
            <a:pPr marL="868680" lvl="1" indent="-457200">
              <a:buFont typeface="+mj-lt"/>
              <a:buAutoNum type="alphaLcPeriod"/>
            </a:pPr>
            <a:r>
              <a:rPr lang="id-ID" sz="2300" dirty="0"/>
              <a:t>klik tombol "Update </a:t>
            </a:r>
            <a:r>
              <a:rPr lang="id-ID" sz="2300" dirty="0" smtClean="0"/>
              <a:t>RUP“</a:t>
            </a:r>
            <a:r>
              <a:rPr lang="en-US" sz="2300" dirty="0" smtClean="0"/>
              <a:t> </a:t>
            </a:r>
            <a:r>
              <a:rPr lang="en-US" sz="2300" dirty="0" err="1" smtClean="0"/>
              <a:t>jika</a:t>
            </a:r>
            <a:r>
              <a:rPr lang="en-US" sz="2300" dirty="0" smtClean="0"/>
              <a:t> </a:t>
            </a:r>
            <a:r>
              <a:rPr lang="en-US" sz="2300" dirty="0" err="1" smtClean="0"/>
              <a:t>perlu</a:t>
            </a:r>
            <a:r>
              <a:rPr lang="en-US" sz="2300" dirty="0" smtClean="0"/>
              <a:t>, 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sz="2300" dirty="0" err="1" smtClean="0"/>
              <a:t>Ketik</a:t>
            </a:r>
            <a:r>
              <a:rPr lang="en-US" sz="2300" dirty="0" smtClean="0"/>
              <a:t> ID RUP/</a:t>
            </a:r>
            <a:r>
              <a:rPr lang="en-US" sz="2300" dirty="0" err="1" smtClean="0"/>
              <a:t>nama</a:t>
            </a:r>
            <a:r>
              <a:rPr lang="en-US" sz="2300" dirty="0" smtClean="0"/>
              <a:t> </a:t>
            </a:r>
            <a:r>
              <a:rPr lang="en-US" sz="2300" dirty="0" err="1" smtClean="0"/>
              <a:t>paket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kolom</a:t>
            </a:r>
            <a:r>
              <a:rPr lang="en-US" sz="2300" dirty="0" smtClean="0"/>
              <a:t> </a:t>
            </a:r>
            <a:r>
              <a:rPr lang="en-US" sz="2300" dirty="0" err="1" smtClean="0"/>
              <a:t>pencarian</a:t>
            </a:r>
            <a:endParaRPr lang="en-US" sz="2300" dirty="0" smtClean="0"/>
          </a:p>
          <a:p>
            <a:pPr marL="868680" lvl="1" indent="-457200">
              <a:buFont typeface="+mj-lt"/>
              <a:buAutoNum type="alphaLcPeriod"/>
            </a:pPr>
            <a:r>
              <a:rPr lang="id-ID" sz="2300" dirty="0" smtClean="0"/>
              <a:t>klik </a:t>
            </a:r>
            <a:r>
              <a:rPr lang="id-ID" sz="2300" dirty="0"/>
              <a:t>nama paket yang anda </a:t>
            </a:r>
            <a:r>
              <a:rPr lang="id-ID" sz="2300" dirty="0" smtClean="0"/>
              <a:t>tuju</a:t>
            </a:r>
            <a:r>
              <a:rPr lang="en-US" sz="2300" dirty="0" smtClean="0"/>
              <a:t>.</a:t>
            </a:r>
            <a:r>
              <a:rPr lang="id-ID" sz="2300" dirty="0"/>
              <a:t>		</a:t>
            </a:r>
          </a:p>
          <a:p>
            <a:pPr marL="114300" indent="0">
              <a:buNone/>
            </a:pPr>
            <a:endParaRPr lang="id-ID" sz="2300" dirty="0"/>
          </a:p>
        </p:txBody>
      </p:sp>
    </p:spTree>
    <p:extLst>
      <p:ext uri="{BB962C8B-B14F-4D97-AF65-F5344CB8AC3E}">
        <p14:creationId xmlns:p14="http://schemas.microsoft.com/office/powerpoint/2010/main" val="4942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1051</TotalTime>
  <Words>389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PENCATATAN NON TENDER</vt:lpstr>
      <vt:lpstr>Wajibkah ?</vt:lpstr>
      <vt:lpstr>Dasar hukum</vt:lpstr>
      <vt:lpstr>Statistik pbj</vt:lpstr>
      <vt:lpstr>Prioritas pencatatan</vt:lpstr>
      <vt:lpstr>Persiapan pencatatan</vt:lpstr>
      <vt:lpstr>Prosedur pencatatan (1)</vt:lpstr>
      <vt:lpstr>Prosedur pencatatan (2)</vt:lpstr>
      <vt:lpstr>Prosedur pencatatan (3)</vt:lpstr>
      <vt:lpstr>PowerPoint Presentation</vt:lpstr>
      <vt:lpstr>Prosedur pencatatan (3)</vt:lpstr>
      <vt:lpstr>Prosedur pencatatan (4)</vt:lpstr>
      <vt:lpstr>Prosedur pencatatan (5)</vt:lpstr>
      <vt:lpstr>PowerPoint Presentation</vt:lpstr>
      <vt:lpstr>PowerPoint Presentation</vt:lpstr>
      <vt:lpstr>Prosedur pencatatan (6)</vt:lpstr>
      <vt:lpstr>PowerPoint Presentation</vt:lpstr>
      <vt:lpstr>Prosedur pencatatan (7)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PENCATATAN NON TENDER</dc:title>
  <dc:creator>Windows User</dc:creator>
  <cp:lastModifiedBy>Windows User</cp:lastModifiedBy>
  <cp:revision>20</cp:revision>
  <dcterms:created xsi:type="dcterms:W3CDTF">2019-10-15T21:57:24Z</dcterms:created>
  <dcterms:modified xsi:type="dcterms:W3CDTF">2019-10-16T22:32:26Z</dcterms:modified>
</cp:coreProperties>
</file>